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0F3D9-9C9B-454E-96B9-BE6F199B9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6676F-FBA1-4142-887C-44701168B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FF802-63F1-45B5-A9BD-5483231D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B3D3B-CEFC-40E4-861D-63B56CF0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6DF4E-64E4-46EA-B93D-F2534E1A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CC375-0D5F-4A58-BB4F-2B9E8C0E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86AD9-02C1-416F-84B6-38C3F2BC0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6CC7-72D5-44A3-AE2A-965A7EA5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B1A7A-0719-44B3-8548-C3544939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7D60C-CC3D-4444-8030-F1AA3E5D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1D83B-62AD-40A4-AAF2-86DB4EC49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AABAA-49AC-49D7-819D-5544299C3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B9F6-5118-4F78-A486-9F46694A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30018-5397-43A4-A85F-FB7A18A2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9A7B0-B8B8-4789-9343-C42B6B17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6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AEA9-BB28-4662-BE29-ADB55DDF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60F4-19FE-4826-81E9-B913AFBD4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DD9F3-D69B-4B80-91FE-5A5BB61D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35A80-EF84-4957-B967-C5762773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576BD-B1B1-4674-B6D4-296E64FB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2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A920D-684C-4F40-B436-4E2E6FF0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DDA7C-6E38-449C-BE02-89ADCE61C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7DF6B-A01B-4857-BE2D-5358637E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A9D9B-44DC-4E60-AE00-2969661D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74C-896E-4C8A-9910-7706DA04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3574-4FA8-45A8-8160-3E4722DC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6DBD-BFA2-4024-BDA0-DA26A98E0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C8D8-FA76-4DC1-AD51-FFC3C49EA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10D34-84B7-454E-8073-1334B779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D33D2-948F-425D-94A4-13679F23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7485D-664C-44BF-96A1-D4576336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3505-6901-4F0B-9620-0B1B48B8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A84A2-F287-465F-AB55-002D96692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90B06-7B55-4AD6-B415-CC4B07843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B69DD8-3DD3-4CF5-9A45-81CEE04F8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0CC84-A0E0-4E96-808B-51E0DC51F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3D398-371E-4524-BFCF-25D761348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58ED94-1960-4B19-B31E-3C9686E3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727F5-E11F-4FD4-BFBA-1EC1540F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9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ACA9-EF4A-4C2B-AFD9-928DE4E89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A34A3-2762-4FF5-B92D-2698F16E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7526C-04C1-489F-B5A0-0A701F2C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26EB8-CC71-440A-B15A-59D14260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2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CC8A6-337C-44C7-A066-51A01319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8EDF8-8200-4D94-AED3-D03E547D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74D1A-F456-4AE4-91A8-5422F589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42032-4339-43BB-9288-EFB91AA45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29AA-80F5-4185-8104-5BA64AF89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EC3E-891F-4A1A-A052-706CD7F9C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988CB-F647-4A31-B81F-19A0E3A7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6245B-AAD8-4104-9C96-EA8D88F3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F7D4B-4EE7-48A4-ACE6-1033C9DC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7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D3B2-0600-4D4B-9841-4199D4DAF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C143F-F74E-4578-9781-35076767C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026D7-EEC3-4EC6-AA76-B6DF0F270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B25C3-1FB6-42B4-B194-6AA97473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BA235-D8EB-4B51-ACC2-0EF131BB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DB1B3-F1DF-4579-B125-1B92527B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7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A32D9-55FD-46B6-A381-F04A7C628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0EFCF-DFC0-444E-B4E1-F915D74A0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41F39-AD90-457D-AED9-44627D9D4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E1D3-80D7-4BA4-90B4-D38DA26B72D7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76A90-BD01-47B7-9333-D729E743D6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E5374-6BAD-419C-A762-9866A070E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0AA8-DBE4-4D4D-95F8-8085460B4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2286FCF-BA75-4E98-93E6-AB1654468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120" y="-241627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Current Numbers: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BECD77-A88D-4253-BA3D-329F459E64BD}"/>
              </a:ext>
            </a:extLst>
          </p:cNvPr>
          <p:cNvSpPr txBox="1"/>
          <p:nvPr/>
        </p:nvSpPr>
        <p:spPr>
          <a:xfrm>
            <a:off x="573280" y="607223"/>
            <a:ext cx="9656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/>
              <a:t>144</a:t>
            </a:r>
            <a:r>
              <a:rPr lang="en-US" sz="3600" u="sng" baseline="30000" dirty="0"/>
              <a:t>th</a:t>
            </a:r>
            <a:r>
              <a:rPr lang="en-US" sz="3600" u="sng" dirty="0"/>
              <a:t> General Conference and Exhibition</a:t>
            </a:r>
          </a:p>
          <a:p>
            <a:pPr algn="ctr"/>
            <a:r>
              <a:rPr lang="en-US" sz="3600" dirty="0"/>
              <a:t>General Conference Hotel Block</a:t>
            </a:r>
            <a:endParaRPr lang="en-US" sz="7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0A09613-39BE-4677-9C6C-A411C6256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93217"/>
              </p:ext>
            </p:extLst>
          </p:nvPr>
        </p:nvGraphicFramePr>
        <p:xfrm>
          <a:off x="1612900" y="2645253"/>
          <a:ext cx="8966200" cy="349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88691941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60673369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19429939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557700845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8731164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9607813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8285741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12493295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16208647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4472823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HILTON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HYATT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SONESTA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DOUBLE TREE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HAMPTON INN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DRURY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COURTYARD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CANOPY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RESIDENCE INN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NOT PRESENT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16558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07473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KY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SD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WV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07146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GA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VI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561545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KS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AZ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323850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51343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TX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01220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GU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VA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56519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SC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NV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75763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FL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VT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371876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NJ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383948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596679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67071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22517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OH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52718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UT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542256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OK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03038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2033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NGAUS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379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48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Current Numbers: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Numbers:</dc:title>
  <dc:creator>Maria Kelly</dc:creator>
  <cp:lastModifiedBy>NGAW NGAW</cp:lastModifiedBy>
  <cp:revision>1</cp:revision>
  <dcterms:created xsi:type="dcterms:W3CDTF">2022-03-21T14:12:11Z</dcterms:created>
  <dcterms:modified xsi:type="dcterms:W3CDTF">2022-03-21T17:01:34Z</dcterms:modified>
</cp:coreProperties>
</file>