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0F3D9-9C9B-454E-96B9-BE6F199B9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36676F-FBA1-4142-887C-44701168BE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FF802-63F1-45B5-A9BD-5483231D8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E1D3-80D7-4BA4-90B4-D38DA26B72D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B3D3B-CEFC-40E4-861D-63B56CF02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6DF4E-64E4-46EA-B93D-F2534E1A2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0AA8-DBE4-4D4D-95F8-8085460B4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8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CC375-0D5F-4A58-BB4F-2B9E8C0E2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486AD9-02C1-416F-84B6-38C3F2BC0C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56CC7-72D5-44A3-AE2A-965A7EA5B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E1D3-80D7-4BA4-90B4-D38DA26B72D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B1A7A-0719-44B3-8548-C3544939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7D60C-CC3D-4444-8030-F1AA3E5D5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0AA8-DBE4-4D4D-95F8-8085460B4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51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11D83B-62AD-40A4-AAF2-86DB4EC492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6AABAA-49AC-49D7-819D-5544299C32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DB9F6-5118-4F78-A486-9F46694AB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E1D3-80D7-4BA4-90B4-D38DA26B72D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430018-5397-43A4-A85F-FB7A18A28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9A7B0-B8B8-4789-9343-C42B6B175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0AA8-DBE4-4D4D-95F8-8085460B4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76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7AEA9-BB28-4662-BE29-ADB55DDF9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560F4-19FE-4826-81E9-B913AFBD4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DD9F3-D69B-4B80-91FE-5A5BB61D1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E1D3-80D7-4BA4-90B4-D38DA26B72D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35A80-EF84-4957-B967-C5762773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576BD-B1B1-4674-B6D4-296E64FBB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0AA8-DBE4-4D4D-95F8-8085460B4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028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A920D-684C-4F40-B436-4E2E6FF03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6DDA7C-6E38-449C-BE02-89ADCE61C3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7DF6B-A01B-4857-BE2D-5358637E5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E1D3-80D7-4BA4-90B4-D38DA26B72D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A9D9B-44DC-4E60-AE00-2969661D1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8B74C-896E-4C8A-9910-7706DA040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0AA8-DBE4-4D4D-95F8-8085460B4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0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F3574-4FA8-45A8-8160-3E4722DCE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F6DBD-BFA2-4024-BDA0-DA26A98E0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16C8D8-FA76-4DC1-AD51-FFC3C49EA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10D34-84B7-454E-8073-1334B779F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E1D3-80D7-4BA4-90B4-D38DA26B72D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4D33D2-948F-425D-94A4-13679F23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47485D-664C-44BF-96A1-D4576336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0AA8-DBE4-4D4D-95F8-8085460B4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153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43505-6901-4F0B-9620-0B1B48B82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A84A2-F287-465F-AB55-002D96692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90B06-7B55-4AD6-B415-CC4B078436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B69DD8-3DD3-4CF5-9A45-81CEE04F80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30CC84-A0E0-4E96-808B-51E0DC51F3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E3D398-371E-4524-BFCF-25D761348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E1D3-80D7-4BA4-90B4-D38DA26B72D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58ED94-1960-4B19-B31E-3C9686E39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E727F5-E11F-4FD4-BFBA-1EC1540FB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0AA8-DBE4-4D4D-95F8-8085460B4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9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2ACA9-EF4A-4C2B-AFD9-928DE4E89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3A34A3-2762-4FF5-B92D-2698F16E7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E1D3-80D7-4BA4-90B4-D38DA26B72D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7526C-04C1-489F-B5A0-0A701F2CC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126EB8-CC71-440A-B15A-59D142606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0AA8-DBE4-4D4D-95F8-8085460B4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62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9CC8A6-337C-44C7-A066-51A01319E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E1D3-80D7-4BA4-90B4-D38DA26B72D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A8EDF8-8200-4D94-AED3-D03E547D3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74D1A-F456-4AE4-91A8-5422F589E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0AA8-DBE4-4D4D-95F8-8085460B4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224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42032-4339-43BB-9288-EFB91AA45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A29AA-80F5-4185-8104-5BA64AF89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52EC3E-891F-4A1A-A052-706CD7F9C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4988CB-F647-4A31-B81F-19A0E3A7B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E1D3-80D7-4BA4-90B4-D38DA26B72D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6245B-AAD8-4104-9C96-EA8D88F31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3F7D4B-4EE7-48A4-ACE6-1033C9DC3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0AA8-DBE4-4D4D-95F8-8085460B4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7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9D3B2-0600-4D4B-9841-4199D4DAF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3C143F-F74E-4578-9781-35076767C9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4026D7-EEC3-4EC6-AA76-B6DF0F270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FB25C3-1FB6-42B4-B194-6AA974738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E1D3-80D7-4BA4-90B4-D38DA26B72D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2BA235-D8EB-4B51-ACC2-0EF131BB1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8DB1B3-F1DF-4579-B125-1B92527B7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0AA8-DBE4-4D4D-95F8-8085460B4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776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6A32D9-55FD-46B6-A381-F04A7C628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E0EFCF-DFC0-444E-B4E1-F915D74A0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41F39-AD90-457D-AED9-44627D9D49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4E1D3-80D7-4BA4-90B4-D38DA26B72D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76A90-BD01-47B7-9333-D729E743D6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E5374-6BAD-419C-A762-9866A070E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70AA8-DBE4-4D4D-95F8-8085460B4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95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A2286FCF-BA75-4E98-93E6-AB1654468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2120" y="-241627"/>
            <a:ext cx="10515600" cy="1325563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</a:rPr>
              <a:t>Current Numbers: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BECD77-A88D-4253-BA3D-329F459E64BD}"/>
              </a:ext>
            </a:extLst>
          </p:cNvPr>
          <p:cNvSpPr txBox="1"/>
          <p:nvPr/>
        </p:nvSpPr>
        <p:spPr>
          <a:xfrm>
            <a:off x="573280" y="607223"/>
            <a:ext cx="96565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/>
              <a:t>144</a:t>
            </a:r>
            <a:r>
              <a:rPr lang="en-US" sz="3600" u="sng" baseline="30000" dirty="0"/>
              <a:t>th</a:t>
            </a:r>
            <a:r>
              <a:rPr lang="en-US" sz="3600" u="sng" dirty="0"/>
              <a:t> General Conference and Exhibition</a:t>
            </a:r>
          </a:p>
          <a:p>
            <a:pPr algn="ctr"/>
            <a:r>
              <a:rPr lang="en-US" sz="3600" dirty="0"/>
              <a:t>General Conference Hotel Block</a:t>
            </a:r>
            <a:endParaRPr lang="en-US" sz="7200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50A09613-39BE-4677-9C6C-A411C62568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193217"/>
              </p:ext>
            </p:extLst>
          </p:nvPr>
        </p:nvGraphicFramePr>
        <p:xfrm>
          <a:off x="1612900" y="2645253"/>
          <a:ext cx="8966200" cy="3498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886919418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606733697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194299390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3557700845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8731164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9607813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48285741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312493295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16208647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244728238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HILTON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HYATT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SONESTA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DOUBLE TREE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HAMPTON INN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DRURY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COURTYARD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CANOPY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RESIDENCE INN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NOT PRESENT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8165582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5074737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MT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KY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TN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ME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SD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WV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RI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CO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MS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CA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4071468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AK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HI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GA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VI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PR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CT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PA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5615452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WA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KS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IN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AZ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WI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3238509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NC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MI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ID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7513434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MD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TX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3012209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GU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MA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VA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6565195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SC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AR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NV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0757631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FL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VT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3718762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NJ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MO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3839489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NH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5966795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OR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IL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0670710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IA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1225175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MN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OH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6527185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UT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5422562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OK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DC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4030383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WY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520332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NGAUS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23799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8484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81</Words>
  <Application>Microsoft Office PowerPoint</Application>
  <PresentationFormat>Widescreen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Current Numbers: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Numbers:</dc:title>
  <dc:creator>Maria Kelly</dc:creator>
  <cp:lastModifiedBy>NGAW NGAW</cp:lastModifiedBy>
  <cp:revision>1</cp:revision>
  <dcterms:created xsi:type="dcterms:W3CDTF">2022-03-21T14:12:11Z</dcterms:created>
  <dcterms:modified xsi:type="dcterms:W3CDTF">2022-03-21T17:01:34Z</dcterms:modified>
</cp:coreProperties>
</file>