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80" r:id="rId4"/>
    <p:sldId id="270" r:id="rId5"/>
    <p:sldId id="268" r:id="rId6"/>
    <p:sldId id="271" r:id="rId7"/>
    <p:sldId id="259" r:id="rId8"/>
    <p:sldId id="272" r:id="rId9"/>
    <p:sldId id="273" r:id="rId10"/>
    <p:sldId id="258" r:id="rId11"/>
    <p:sldId id="261" r:id="rId12"/>
    <p:sldId id="262" r:id="rId13"/>
    <p:sldId id="278" r:id="rId14"/>
    <p:sldId id="282" r:id="rId15"/>
    <p:sldId id="274" r:id="rId16"/>
    <p:sldId id="275" r:id="rId17"/>
    <p:sldId id="276" r:id="rId18"/>
    <p:sldId id="283" r:id="rId19"/>
    <p:sldId id="27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07F33-974F-4993-9762-2D9E23197A1B}" v="133" dt="2022-04-06T19:24:4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AW NGAW" userId="4c5e088aeb0e78d6" providerId="LiveId" clId="{DB407F33-974F-4993-9762-2D9E23197A1B}"/>
    <pc:docChg chg="undo custSel addSld delSld modSld sldOrd">
      <pc:chgData name="NGAW NGAW" userId="4c5e088aeb0e78d6" providerId="LiveId" clId="{DB407F33-974F-4993-9762-2D9E23197A1B}" dt="2022-04-07T15:46:13.934" v="2729" actId="313"/>
      <pc:docMkLst>
        <pc:docMk/>
      </pc:docMkLst>
      <pc:sldChg chg="del">
        <pc:chgData name="NGAW NGAW" userId="4c5e088aeb0e78d6" providerId="LiveId" clId="{DB407F33-974F-4993-9762-2D9E23197A1B}" dt="2022-04-05T20:47:47.222" v="1425" actId="2696"/>
        <pc:sldMkLst>
          <pc:docMk/>
          <pc:sldMk cId="2818768343" sldId="256"/>
        </pc:sldMkLst>
      </pc:sldChg>
      <pc:sldChg chg="modSp del mod ord">
        <pc:chgData name="NGAW NGAW" userId="4c5e088aeb0e78d6" providerId="LiveId" clId="{DB407F33-974F-4993-9762-2D9E23197A1B}" dt="2022-04-05T21:13:30.867" v="1781" actId="2696"/>
        <pc:sldMkLst>
          <pc:docMk/>
          <pc:sldMk cId="17090854" sldId="257"/>
        </pc:sldMkLst>
        <pc:spChg chg="mod">
          <ac:chgData name="NGAW NGAW" userId="4c5e088aeb0e78d6" providerId="LiveId" clId="{DB407F33-974F-4993-9762-2D9E23197A1B}" dt="2022-04-05T21:00:22.590" v="1708" actId="20577"/>
          <ac:spMkLst>
            <pc:docMk/>
            <pc:sldMk cId="17090854" sldId="257"/>
            <ac:spMk id="2" creationId="{5A7263C4-2850-447F-AF19-B56129740362}"/>
          </ac:spMkLst>
        </pc:spChg>
        <pc:picChg chg="mod">
          <ac:chgData name="NGAW NGAW" userId="4c5e088aeb0e78d6" providerId="LiveId" clId="{DB407F33-974F-4993-9762-2D9E23197A1B}" dt="2022-04-05T21:00:37.120" v="1713" actId="14100"/>
          <ac:picMkLst>
            <pc:docMk/>
            <pc:sldMk cId="17090854" sldId="257"/>
            <ac:picMk id="4" creationId="{82EC6A90-6D44-4CCE-9847-F5BD8011CFA4}"/>
          </ac:picMkLst>
        </pc:picChg>
      </pc:sldChg>
      <pc:sldChg chg="addSp modSp mod ord setBg">
        <pc:chgData name="NGAW NGAW" userId="4c5e088aeb0e78d6" providerId="LiveId" clId="{DB407F33-974F-4993-9762-2D9E23197A1B}" dt="2022-04-05T23:32:07.489" v="2380" actId="26606"/>
        <pc:sldMkLst>
          <pc:docMk/>
          <pc:sldMk cId="3106414676" sldId="258"/>
        </pc:sldMkLst>
        <pc:spChg chg="mod">
          <ac:chgData name="NGAW NGAW" userId="4c5e088aeb0e78d6" providerId="LiveId" clId="{DB407F33-974F-4993-9762-2D9E23197A1B}" dt="2022-04-05T23:32:07.489" v="2380" actId="26606"/>
          <ac:spMkLst>
            <pc:docMk/>
            <pc:sldMk cId="3106414676" sldId="258"/>
            <ac:spMk id="2" creationId="{A2485B17-B7ED-439C-9717-C6A16880830A}"/>
          </ac:spMkLst>
        </pc:spChg>
        <pc:spChg chg="add">
          <ac:chgData name="NGAW NGAW" userId="4c5e088aeb0e78d6" providerId="LiveId" clId="{DB407F33-974F-4993-9762-2D9E23197A1B}" dt="2022-04-05T23:32:07.489" v="2380" actId="26606"/>
          <ac:spMkLst>
            <pc:docMk/>
            <pc:sldMk cId="3106414676" sldId="258"/>
            <ac:spMk id="9" creationId="{D4771268-CB57-404A-9271-370EB28F6090}"/>
          </ac:spMkLst>
        </pc:spChg>
        <pc:picChg chg="mod">
          <ac:chgData name="NGAW NGAW" userId="4c5e088aeb0e78d6" providerId="LiveId" clId="{DB407F33-974F-4993-9762-2D9E23197A1B}" dt="2022-04-05T23:32:07.489" v="2380" actId="26606"/>
          <ac:picMkLst>
            <pc:docMk/>
            <pc:sldMk cId="3106414676" sldId="258"/>
            <ac:picMk id="4" creationId="{55461B2C-0839-4B16-8AB8-4179E059DC11}"/>
          </ac:picMkLst>
        </pc:picChg>
      </pc:sldChg>
      <pc:sldChg chg="addSp delSp modSp mod ord setBg">
        <pc:chgData name="NGAW NGAW" userId="4c5e088aeb0e78d6" providerId="LiveId" clId="{DB407F33-974F-4993-9762-2D9E23197A1B}" dt="2022-04-05T23:37:28.925" v="2455"/>
        <pc:sldMkLst>
          <pc:docMk/>
          <pc:sldMk cId="1387332371" sldId="259"/>
        </pc:sldMkLst>
        <pc:spChg chg="mod">
          <ac:chgData name="NGAW NGAW" userId="4c5e088aeb0e78d6" providerId="LiveId" clId="{DB407F33-974F-4993-9762-2D9E23197A1B}" dt="2022-04-05T23:33:21.851" v="2386" actId="26606"/>
          <ac:spMkLst>
            <pc:docMk/>
            <pc:sldMk cId="1387332371" sldId="259"/>
            <ac:spMk id="2" creationId="{6B17BB97-6135-47EF-ACF1-83E10A97CAE0}"/>
          </ac:spMkLst>
        </pc:spChg>
        <pc:spChg chg="add">
          <ac:chgData name="NGAW NGAW" userId="4c5e088aeb0e78d6" providerId="LiveId" clId="{DB407F33-974F-4993-9762-2D9E23197A1B}" dt="2022-04-05T23:33:21.851" v="2386" actId="26606"/>
          <ac:spMkLst>
            <pc:docMk/>
            <pc:sldMk cId="1387332371" sldId="259"/>
            <ac:spMk id="6" creationId="{D4771268-CB57-404A-9271-370EB28F6090}"/>
          </ac:spMkLst>
        </pc:spChg>
        <pc:spChg chg="add del">
          <ac:chgData name="NGAW NGAW" userId="4c5e088aeb0e78d6" providerId="LiveId" clId="{DB407F33-974F-4993-9762-2D9E23197A1B}" dt="2022-04-05T23:32:32.024" v="2382" actId="26606"/>
          <ac:spMkLst>
            <pc:docMk/>
            <pc:sldMk cId="1387332371" sldId="259"/>
            <ac:spMk id="9" creationId="{D4771268-CB57-404A-9271-370EB28F6090}"/>
          </ac:spMkLst>
        </pc:spChg>
        <pc:picChg chg="mod">
          <ac:chgData name="NGAW NGAW" userId="4c5e088aeb0e78d6" providerId="LiveId" clId="{DB407F33-974F-4993-9762-2D9E23197A1B}" dt="2022-04-05T23:33:21.851" v="2386" actId="26606"/>
          <ac:picMkLst>
            <pc:docMk/>
            <pc:sldMk cId="1387332371" sldId="259"/>
            <ac:picMk id="4" creationId="{57A02C4F-DB37-4D96-8EE5-7771339C2AA5}"/>
          </ac:picMkLst>
        </pc:picChg>
      </pc:sldChg>
      <pc:sldChg chg="del">
        <pc:chgData name="NGAW NGAW" userId="4c5e088aeb0e78d6" providerId="LiveId" clId="{DB407F33-974F-4993-9762-2D9E23197A1B}" dt="2022-04-05T20:51:14.912" v="1530" actId="2696"/>
        <pc:sldMkLst>
          <pc:docMk/>
          <pc:sldMk cId="1484463057" sldId="260"/>
        </pc:sldMkLst>
      </pc:sldChg>
      <pc:sldChg chg="addSp modSp mod ord setBg">
        <pc:chgData name="NGAW NGAW" userId="4c5e088aeb0e78d6" providerId="LiveId" clId="{DB407F33-974F-4993-9762-2D9E23197A1B}" dt="2022-04-05T23:33:26.174" v="2387" actId="26606"/>
        <pc:sldMkLst>
          <pc:docMk/>
          <pc:sldMk cId="1105863002" sldId="261"/>
        </pc:sldMkLst>
        <pc:spChg chg="mod">
          <ac:chgData name="NGAW NGAW" userId="4c5e088aeb0e78d6" providerId="LiveId" clId="{DB407F33-974F-4993-9762-2D9E23197A1B}" dt="2022-04-05T23:33:26.174" v="2387" actId="26606"/>
          <ac:spMkLst>
            <pc:docMk/>
            <pc:sldMk cId="1105863002" sldId="261"/>
            <ac:spMk id="2" creationId="{7E557D20-754D-4E2F-AEFC-B2AAA378F312}"/>
          </ac:spMkLst>
        </pc:spChg>
        <pc:spChg chg="add">
          <ac:chgData name="NGAW NGAW" userId="4c5e088aeb0e78d6" providerId="LiveId" clId="{DB407F33-974F-4993-9762-2D9E23197A1B}" dt="2022-04-05T23:33:26.174" v="2387" actId="26606"/>
          <ac:spMkLst>
            <pc:docMk/>
            <pc:sldMk cId="1105863002" sldId="261"/>
            <ac:spMk id="9" creationId="{D4771268-CB57-404A-9271-370EB28F6090}"/>
          </ac:spMkLst>
        </pc:spChg>
        <pc:picChg chg="mod">
          <ac:chgData name="NGAW NGAW" userId="4c5e088aeb0e78d6" providerId="LiveId" clId="{DB407F33-974F-4993-9762-2D9E23197A1B}" dt="2022-04-05T23:33:26.174" v="2387" actId="26606"/>
          <ac:picMkLst>
            <pc:docMk/>
            <pc:sldMk cId="1105863002" sldId="261"/>
            <ac:picMk id="4" creationId="{17ED3E31-AE08-4453-B587-0F62836F8880}"/>
          </ac:picMkLst>
        </pc:picChg>
      </pc:sldChg>
      <pc:sldChg chg="addSp modSp mod ord setBg">
        <pc:chgData name="NGAW NGAW" userId="4c5e088aeb0e78d6" providerId="LiveId" clId="{DB407F33-974F-4993-9762-2D9E23197A1B}" dt="2022-04-05T23:33:33.027" v="2388" actId="26606"/>
        <pc:sldMkLst>
          <pc:docMk/>
          <pc:sldMk cId="4081440470" sldId="262"/>
        </pc:sldMkLst>
        <pc:spChg chg="mod">
          <ac:chgData name="NGAW NGAW" userId="4c5e088aeb0e78d6" providerId="LiveId" clId="{DB407F33-974F-4993-9762-2D9E23197A1B}" dt="2022-04-05T23:33:33.027" v="2388" actId="26606"/>
          <ac:spMkLst>
            <pc:docMk/>
            <pc:sldMk cId="4081440470" sldId="262"/>
            <ac:spMk id="2" creationId="{0B7D0BE7-3581-41F3-B563-B3A1AB917B53}"/>
          </ac:spMkLst>
        </pc:spChg>
        <pc:spChg chg="add">
          <ac:chgData name="NGAW NGAW" userId="4c5e088aeb0e78d6" providerId="LiveId" clId="{DB407F33-974F-4993-9762-2D9E23197A1B}" dt="2022-04-05T23:33:33.027" v="2388" actId="26606"/>
          <ac:spMkLst>
            <pc:docMk/>
            <pc:sldMk cId="4081440470" sldId="262"/>
            <ac:spMk id="9" creationId="{D4771268-CB57-404A-9271-370EB28F6090}"/>
          </ac:spMkLst>
        </pc:spChg>
        <pc:picChg chg="mod">
          <ac:chgData name="NGAW NGAW" userId="4c5e088aeb0e78d6" providerId="LiveId" clId="{DB407F33-974F-4993-9762-2D9E23197A1B}" dt="2022-04-05T23:33:33.027" v="2388" actId="26606"/>
          <ac:picMkLst>
            <pc:docMk/>
            <pc:sldMk cId="4081440470" sldId="262"/>
            <ac:picMk id="4" creationId="{25BE2B6B-B176-4252-BDCE-4F177AFAA64E}"/>
          </ac:picMkLst>
        </pc:picChg>
      </pc:sldChg>
      <pc:sldChg chg="del ord">
        <pc:chgData name="NGAW NGAW" userId="4c5e088aeb0e78d6" providerId="LiveId" clId="{DB407F33-974F-4993-9762-2D9E23197A1B}" dt="2022-04-05T21:13:24.145" v="1780" actId="2696"/>
        <pc:sldMkLst>
          <pc:docMk/>
          <pc:sldMk cId="3543269503" sldId="263"/>
        </pc:sldMkLst>
      </pc:sldChg>
      <pc:sldChg chg="del">
        <pc:chgData name="NGAW NGAW" userId="4c5e088aeb0e78d6" providerId="LiveId" clId="{DB407F33-974F-4993-9762-2D9E23197A1B}" dt="2022-04-05T20:47:13.721" v="1424" actId="2696"/>
        <pc:sldMkLst>
          <pc:docMk/>
          <pc:sldMk cId="4250864682" sldId="264"/>
        </pc:sldMkLst>
      </pc:sldChg>
      <pc:sldChg chg="modSp del mod">
        <pc:chgData name="NGAW NGAW" userId="4c5e088aeb0e78d6" providerId="LiveId" clId="{DB407F33-974F-4993-9762-2D9E23197A1B}" dt="2022-04-05T21:43:46.693" v="1863" actId="2696"/>
        <pc:sldMkLst>
          <pc:docMk/>
          <pc:sldMk cId="2488246706" sldId="265"/>
        </pc:sldMkLst>
        <pc:spChg chg="mod">
          <ac:chgData name="NGAW NGAW" userId="4c5e088aeb0e78d6" providerId="LiveId" clId="{DB407F33-974F-4993-9762-2D9E23197A1B}" dt="2022-04-05T21:28:02.906" v="1782" actId="20577"/>
          <ac:spMkLst>
            <pc:docMk/>
            <pc:sldMk cId="2488246706" sldId="265"/>
            <ac:spMk id="2" creationId="{0388A725-B041-4990-AC8C-93C8785449EE}"/>
          </ac:spMkLst>
        </pc:spChg>
        <pc:spChg chg="mod">
          <ac:chgData name="NGAW NGAW" userId="4c5e088aeb0e78d6" providerId="LiveId" clId="{DB407F33-974F-4993-9762-2D9E23197A1B}" dt="2022-04-05T20:03:39.410" v="1033" actId="1076"/>
          <ac:spMkLst>
            <pc:docMk/>
            <pc:sldMk cId="2488246706" sldId="265"/>
            <ac:spMk id="4" creationId="{EC314B0C-891F-4DE9-AAD0-81B1FC3B99BE}"/>
          </ac:spMkLst>
        </pc:spChg>
      </pc:sldChg>
      <pc:sldChg chg="addSp delSp modSp mod ord setBg setClrOvrMap">
        <pc:chgData name="NGAW NGAW" userId="4c5e088aeb0e78d6" providerId="LiveId" clId="{DB407F33-974F-4993-9762-2D9E23197A1B}" dt="2022-04-06T19:23:03.991" v="2713" actId="27636"/>
        <pc:sldMkLst>
          <pc:docMk/>
          <pc:sldMk cId="2700504812" sldId="266"/>
        </pc:sldMkLst>
        <pc:spChg chg="mod">
          <ac:chgData name="NGAW NGAW" userId="4c5e088aeb0e78d6" providerId="LiveId" clId="{DB407F33-974F-4993-9762-2D9E23197A1B}" dt="2022-04-06T19:10:41.370" v="2646" actId="26606"/>
          <ac:spMkLst>
            <pc:docMk/>
            <pc:sldMk cId="2700504812" sldId="266"/>
            <ac:spMk id="2" creationId="{64D3284E-BCBC-4518-A165-CA7CA19F9861}"/>
          </ac:spMkLst>
        </pc:spChg>
        <pc:spChg chg="add mod">
          <ac:chgData name="NGAW NGAW" userId="4c5e088aeb0e78d6" providerId="LiveId" clId="{DB407F33-974F-4993-9762-2D9E23197A1B}" dt="2022-04-06T19:23:03.991" v="2713" actId="27636"/>
          <ac:spMkLst>
            <pc:docMk/>
            <pc:sldMk cId="2700504812" sldId="266"/>
            <ac:spMk id="3" creationId="{5F70B72A-795D-4662-8012-19863FDC5D7D}"/>
          </ac:spMkLst>
        </pc:spChg>
        <pc:spChg chg="del mod">
          <ac:chgData name="NGAW NGAW" userId="4c5e088aeb0e78d6" providerId="LiveId" clId="{DB407F33-974F-4993-9762-2D9E23197A1B}" dt="2022-04-05T19:50:11.904" v="486" actId="478"/>
          <ac:spMkLst>
            <pc:docMk/>
            <pc:sldMk cId="2700504812" sldId="266"/>
            <ac:spMk id="4" creationId="{C040F4A1-48BF-4999-A08E-6487D3CA7B79}"/>
          </ac:spMkLst>
        </pc:spChg>
        <pc:spChg chg="add del mod">
          <ac:chgData name="NGAW NGAW" userId="4c5e088aeb0e78d6" providerId="LiveId" clId="{DB407F33-974F-4993-9762-2D9E23197A1B}" dt="2022-04-05T19:47:32.250" v="467" actId="478"/>
          <ac:spMkLst>
            <pc:docMk/>
            <pc:sldMk cId="2700504812" sldId="266"/>
            <ac:spMk id="5" creationId="{2E796E2B-0DBC-41F5-94C3-07C30104CFB0}"/>
          </ac:spMkLst>
        </pc:spChg>
        <pc:spChg chg="add">
          <ac:chgData name="NGAW NGAW" userId="4c5e088aeb0e78d6" providerId="LiveId" clId="{DB407F33-974F-4993-9762-2D9E23197A1B}" dt="2022-04-06T19:10:41.370" v="2646" actId="26606"/>
          <ac:spMkLst>
            <pc:docMk/>
            <pc:sldMk cId="2700504812" sldId="266"/>
            <ac:spMk id="8" creationId="{AD21898E-86C0-4C8A-A76C-DF33E844C87A}"/>
          </ac:spMkLst>
        </pc:spChg>
        <pc:spChg chg="add">
          <ac:chgData name="NGAW NGAW" userId="4c5e088aeb0e78d6" providerId="LiveId" clId="{DB407F33-974F-4993-9762-2D9E23197A1B}" dt="2022-04-06T19:10:41.370" v="2646" actId="26606"/>
          <ac:spMkLst>
            <pc:docMk/>
            <pc:sldMk cId="2700504812" sldId="266"/>
            <ac:spMk id="10" creationId="{5C8F04BD-D093-45D0-B54C-50FDB308B4EE}"/>
          </ac:spMkLst>
        </pc:spChg>
      </pc:sldChg>
      <pc:sldChg chg="modSp del ord">
        <pc:chgData name="NGAW NGAW" userId="4c5e088aeb0e78d6" providerId="LiveId" clId="{DB407F33-974F-4993-9762-2D9E23197A1B}" dt="2022-04-05T20:26:27.386" v="1056" actId="2696"/>
        <pc:sldMkLst>
          <pc:docMk/>
          <pc:sldMk cId="439958367" sldId="267"/>
        </pc:sldMkLst>
        <pc:picChg chg="mod">
          <ac:chgData name="NGAW NGAW" userId="4c5e088aeb0e78d6" providerId="LiveId" clId="{DB407F33-974F-4993-9762-2D9E23197A1B}" dt="2022-04-05T20:02:40.737" v="1028" actId="14100"/>
          <ac:picMkLst>
            <pc:docMk/>
            <pc:sldMk cId="439958367" sldId="267"/>
            <ac:picMk id="1026" creationId="{25D79CBE-31B4-4421-BD9F-F12B251B7D0E}"/>
          </ac:picMkLst>
        </pc:picChg>
      </pc:sldChg>
      <pc:sldChg chg="addSp modSp mod ord setBg">
        <pc:chgData name="NGAW NGAW" userId="4c5e088aeb0e78d6" providerId="LiveId" clId="{DB407F33-974F-4993-9762-2D9E23197A1B}" dt="2022-04-06T19:11:25.551" v="2650" actId="26606"/>
        <pc:sldMkLst>
          <pc:docMk/>
          <pc:sldMk cId="3688013412" sldId="268"/>
        </pc:sldMkLst>
        <pc:spChg chg="mod">
          <ac:chgData name="NGAW NGAW" userId="4c5e088aeb0e78d6" providerId="LiveId" clId="{DB407F33-974F-4993-9762-2D9E23197A1B}" dt="2022-04-06T19:11:25.551" v="2650" actId="26606"/>
          <ac:spMkLst>
            <pc:docMk/>
            <pc:sldMk cId="3688013412" sldId="268"/>
            <ac:spMk id="2" creationId="{EFE88D2E-F587-4CED-84A4-CDF9D522BBA8}"/>
          </ac:spMkLst>
        </pc:spChg>
        <pc:spChg chg="add">
          <ac:chgData name="NGAW NGAW" userId="4c5e088aeb0e78d6" providerId="LiveId" clId="{DB407F33-974F-4993-9762-2D9E23197A1B}" dt="2022-04-06T19:11:25.551" v="2650" actId="26606"/>
          <ac:spMkLst>
            <pc:docMk/>
            <pc:sldMk cId="3688013412" sldId="268"/>
            <ac:spMk id="71" creationId="{D4771268-CB57-404A-9271-370EB28F6090}"/>
          </ac:spMkLst>
        </pc:spChg>
        <pc:picChg chg="mod">
          <ac:chgData name="NGAW NGAW" userId="4c5e088aeb0e78d6" providerId="LiveId" clId="{DB407F33-974F-4993-9762-2D9E23197A1B}" dt="2022-04-06T19:11:25.551" v="2650" actId="26606"/>
          <ac:picMkLst>
            <pc:docMk/>
            <pc:sldMk cId="3688013412" sldId="268"/>
            <ac:picMk id="2050" creationId="{563DF376-6F6C-4CFD-8860-F0738BD84836}"/>
          </ac:picMkLst>
        </pc:picChg>
      </pc:sldChg>
      <pc:sldChg chg="addSp delSp modSp new mod ord setBg addAnim setClrOvrMap">
        <pc:chgData name="NGAW NGAW" userId="4c5e088aeb0e78d6" providerId="LiveId" clId="{DB407F33-974F-4993-9762-2D9E23197A1B}" dt="2022-04-06T19:18:45.112" v="2699" actId="27636"/>
        <pc:sldMkLst>
          <pc:docMk/>
          <pc:sldMk cId="2864678846" sldId="269"/>
        </pc:sldMkLst>
        <pc:spChg chg="mod">
          <ac:chgData name="NGAW NGAW" userId="4c5e088aeb0e78d6" providerId="LiveId" clId="{DB407F33-974F-4993-9762-2D9E23197A1B}" dt="2022-04-06T19:18:13.092" v="2697" actId="26606"/>
          <ac:spMkLst>
            <pc:docMk/>
            <pc:sldMk cId="2864678846" sldId="269"/>
            <ac:spMk id="2" creationId="{4B09BB89-2761-4C8A-AC02-1F4863026022}"/>
          </ac:spMkLst>
        </pc:spChg>
        <pc:spChg chg="mod">
          <ac:chgData name="NGAW NGAW" userId="4c5e088aeb0e78d6" providerId="LiveId" clId="{DB407F33-974F-4993-9762-2D9E23197A1B}" dt="2022-04-06T19:18:45.112" v="2699" actId="27636"/>
          <ac:spMkLst>
            <pc:docMk/>
            <pc:sldMk cId="2864678846" sldId="269"/>
            <ac:spMk id="3" creationId="{1EF60046-A1D6-40AF-9498-2E4BCDFBCC96}"/>
          </ac:spMkLst>
        </pc:spChg>
        <pc:spChg chg="add del">
          <ac:chgData name="NGAW NGAW" userId="4c5e088aeb0e78d6" providerId="LiveId" clId="{DB407F33-974F-4993-9762-2D9E23197A1B}" dt="2022-04-06T19:17:15.419" v="2693" actId="26606"/>
          <ac:spMkLst>
            <pc:docMk/>
            <pc:sldMk cId="2864678846" sldId="269"/>
            <ac:spMk id="9" creationId="{E49CC64F-7275-4E33-961B-0C5CDC439875}"/>
          </ac:spMkLst>
        </pc:spChg>
        <pc:spChg chg="add del">
          <ac:chgData name="NGAW NGAW" userId="4c5e088aeb0e78d6" providerId="LiveId" clId="{DB407F33-974F-4993-9762-2D9E23197A1B}" dt="2022-04-06T19:17:15.387" v="2692" actId="26606"/>
          <ac:spMkLst>
            <pc:docMk/>
            <pc:sldMk cId="2864678846" sldId="269"/>
            <ac:spMk id="14" creationId="{C1DD1A8A-57D5-4A81-AD04-532B043C5611}"/>
          </ac:spMkLst>
        </pc:spChg>
        <pc:spChg chg="add del">
          <ac:chgData name="NGAW NGAW" userId="4c5e088aeb0e78d6" providerId="LiveId" clId="{DB407F33-974F-4993-9762-2D9E23197A1B}" dt="2022-04-06T19:17:15.387" v="2692" actId="26606"/>
          <ac:spMkLst>
            <pc:docMk/>
            <pc:sldMk cId="2864678846" sldId="269"/>
            <ac:spMk id="16" creationId="{007891EC-4501-44ED-A8C8-B11B6DB767AB}"/>
          </ac:spMkLst>
        </pc:spChg>
        <pc:spChg chg="add del">
          <ac:chgData name="NGAW NGAW" userId="4c5e088aeb0e78d6" providerId="LiveId" clId="{DB407F33-974F-4993-9762-2D9E23197A1B}" dt="2022-04-06T19:18:13.092" v="2697" actId="26606"/>
          <ac:spMkLst>
            <pc:docMk/>
            <pc:sldMk cId="2864678846" sldId="269"/>
            <ac:spMk id="18" creationId="{71B2258F-86CA-4D4D-8270-BC05FCDEBFB3}"/>
          </ac:spMkLst>
        </pc:spChg>
        <pc:spChg chg="add">
          <ac:chgData name="NGAW NGAW" userId="4c5e088aeb0e78d6" providerId="LiveId" clId="{DB407F33-974F-4993-9762-2D9E23197A1B}" dt="2022-04-06T19:18:13.092" v="2697" actId="26606"/>
          <ac:spMkLst>
            <pc:docMk/>
            <pc:sldMk cId="2864678846" sldId="269"/>
            <ac:spMk id="23" creationId="{8A95209C-5275-4E15-8EA7-7F42980ABF2D}"/>
          </ac:spMkLst>
        </pc:spChg>
        <pc:spChg chg="add">
          <ac:chgData name="NGAW NGAW" userId="4c5e088aeb0e78d6" providerId="LiveId" clId="{DB407F33-974F-4993-9762-2D9E23197A1B}" dt="2022-04-06T19:18:13.092" v="2697" actId="26606"/>
          <ac:spMkLst>
            <pc:docMk/>
            <pc:sldMk cId="2864678846" sldId="269"/>
            <ac:spMk id="25" creationId="{4F2ED431-E304-4FF0-9F4E-032783C9D612}"/>
          </ac:spMkLst>
        </pc:spChg>
        <pc:spChg chg="add">
          <ac:chgData name="NGAW NGAW" userId="4c5e088aeb0e78d6" providerId="LiveId" clId="{DB407F33-974F-4993-9762-2D9E23197A1B}" dt="2022-04-06T19:18:13.092" v="2697" actId="26606"/>
          <ac:spMkLst>
            <pc:docMk/>
            <pc:sldMk cId="2864678846" sldId="269"/>
            <ac:spMk id="27" creationId="{4E87FCFB-2CCE-460D-B3DD-557C8BD1B94A}"/>
          </ac:spMkLst>
        </pc:spChg>
        <pc:picChg chg="add mod ord">
          <ac:chgData name="NGAW NGAW" userId="4c5e088aeb0e78d6" providerId="LiveId" clId="{DB407F33-974F-4993-9762-2D9E23197A1B}" dt="2022-04-06T19:18:13.092" v="2697" actId="26606"/>
          <ac:picMkLst>
            <pc:docMk/>
            <pc:sldMk cId="2864678846" sldId="269"/>
            <ac:picMk id="5" creationId="{A1BAE15C-621F-A8F6-AB9D-F91F4B2034A4}"/>
          </ac:picMkLst>
        </pc:picChg>
      </pc:sldChg>
      <pc:sldChg chg="addSp modSp new mod ord setBg">
        <pc:chgData name="NGAW NGAW" userId="4c5e088aeb0e78d6" providerId="LiveId" clId="{DB407F33-974F-4993-9762-2D9E23197A1B}" dt="2022-04-07T15:46:13.934" v="2729" actId="313"/>
        <pc:sldMkLst>
          <pc:docMk/>
          <pc:sldMk cId="3435432318" sldId="270"/>
        </pc:sldMkLst>
        <pc:spChg chg="mod">
          <ac:chgData name="NGAW NGAW" userId="4c5e088aeb0e78d6" providerId="LiveId" clId="{DB407F33-974F-4993-9762-2D9E23197A1B}" dt="2022-04-06T19:11:16.788" v="2649" actId="26606"/>
          <ac:spMkLst>
            <pc:docMk/>
            <pc:sldMk cId="3435432318" sldId="270"/>
            <ac:spMk id="2" creationId="{0A3FCCFC-69AF-425D-8368-8D822A9D4F95}"/>
          </ac:spMkLst>
        </pc:spChg>
        <pc:spChg chg="mod">
          <ac:chgData name="NGAW NGAW" userId="4c5e088aeb0e78d6" providerId="LiveId" clId="{DB407F33-974F-4993-9762-2D9E23197A1B}" dt="2022-04-07T15:46:13.934" v="2729" actId="313"/>
          <ac:spMkLst>
            <pc:docMk/>
            <pc:sldMk cId="3435432318" sldId="270"/>
            <ac:spMk id="3" creationId="{F848246B-1112-4C68-B8FA-D86304AF58CE}"/>
          </ac:spMkLst>
        </pc:spChg>
        <pc:spChg chg="mod">
          <ac:chgData name="NGAW NGAW" userId="4c5e088aeb0e78d6" providerId="LiveId" clId="{DB407F33-974F-4993-9762-2D9E23197A1B}" dt="2022-04-06T19:11:16.788" v="2649" actId="26606"/>
          <ac:spMkLst>
            <pc:docMk/>
            <pc:sldMk cId="3435432318" sldId="270"/>
            <ac:spMk id="4" creationId="{C190883C-9702-43F0-AFEE-49205105D950}"/>
          </ac:spMkLst>
        </pc:spChg>
        <pc:spChg chg="add">
          <ac:chgData name="NGAW NGAW" userId="4c5e088aeb0e78d6" providerId="LiveId" clId="{DB407F33-974F-4993-9762-2D9E23197A1B}" dt="2022-04-06T19:11:16.788" v="2649" actId="26606"/>
          <ac:spMkLst>
            <pc:docMk/>
            <pc:sldMk cId="3435432318" sldId="270"/>
            <ac:spMk id="9" creationId="{4C608BEB-860E-4094-8511-78603564A75E}"/>
          </ac:spMkLst>
        </pc:spChg>
        <pc:cxnChg chg="add">
          <ac:chgData name="NGAW NGAW" userId="4c5e088aeb0e78d6" providerId="LiveId" clId="{DB407F33-974F-4993-9762-2D9E23197A1B}" dt="2022-04-06T19:11:16.788" v="2649" actId="26606"/>
          <ac:cxnSpMkLst>
            <pc:docMk/>
            <pc:sldMk cId="3435432318" sldId="270"/>
            <ac:cxnSpMk id="11" creationId="{1F16A8D4-FE87-4604-88B2-394B5D1EB437}"/>
          </ac:cxnSpMkLst>
        </pc:cxnChg>
      </pc:sldChg>
      <pc:sldChg chg="add del">
        <pc:chgData name="NGAW NGAW" userId="4c5e088aeb0e78d6" providerId="LiveId" clId="{DB407F33-974F-4993-9762-2D9E23197A1B}" dt="2022-04-05T19:59:19.453" v="965" actId="2696"/>
        <pc:sldMkLst>
          <pc:docMk/>
          <pc:sldMk cId="2661940405" sldId="271"/>
        </pc:sldMkLst>
      </pc:sldChg>
      <pc:sldChg chg="addSp modSp new mod ord setBg setClrOvrMap">
        <pc:chgData name="NGAW NGAW" userId="4c5e088aeb0e78d6" providerId="LiveId" clId="{DB407F33-974F-4993-9762-2D9E23197A1B}" dt="2022-04-06T19:20:21.819" v="2702" actId="27636"/>
        <pc:sldMkLst>
          <pc:docMk/>
          <pc:sldMk cId="3271147854" sldId="271"/>
        </pc:sldMkLst>
        <pc:spChg chg="mod">
          <ac:chgData name="NGAW NGAW" userId="4c5e088aeb0e78d6" providerId="LiveId" clId="{DB407F33-974F-4993-9762-2D9E23197A1B}" dt="2022-04-06T19:11:35.880" v="2651" actId="26606"/>
          <ac:spMkLst>
            <pc:docMk/>
            <pc:sldMk cId="3271147854" sldId="271"/>
            <ac:spMk id="2" creationId="{D4A9FE4A-17C8-47C3-B217-E36802CDFD6B}"/>
          </ac:spMkLst>
        </pc:spChg>
        <pc:spChg chg="add mod">
          <ac:chgData name="NGAW NGAW" userId="4c5e088aeb0e78d6" providerId="LiveId" clId="{DB407F33-974F-4993-9762-2D9E23197A1B}" dt="2022-04-06T19:20:21.819" v="2702" actId="27636"/>
          <ac:spMkLst>
            <pc:docMk/>
            <pc:sldMk cId="3271147854" sldId="271"/>
            <ac:spMk id="3" creationId="{CDFF6AFD-8DA8-4FDE-8891-BABA3463227D}"/>
          </ac:spMkLst>
        </pc:spChg>
        <pc:spChg chg="add">
          <ac:chgData name="NGAW NGAW" userId="4c5e088aeb0e78d6" providerId="LiveId" clId="{DB407F33-974F-4993-9762-2D9E23197A1B}" dt="2022-04-06T19:11:35.880" v="2651" actId="26606"/>
          <ac:spMkLst>
            <pc:docMk/>
            <pc:sldMk cId="3271147854" sldId="271"/>
            <ac:spMk id="8" creationId="{DFF2AC85-FAA0-4844-813F-83C04D7382E2}"/>
          </ac:spMkLst>
        </pc:spChg>
        <pc:spChg chg="add">
          <ac:chgData name="NGAW NGAW" userId="4c5e088aeb0e78d6" providerId="LiveId" clId="{DB407F33-974F-4993-9762-2D9E23197A1B}" dt="2022-04-06T19:11:35.880" v="2651" actId="26606"/>
          <ac:spMkLst>
            <pc:docMk/>
            <pc:sldMk cId="3271147854" sldId="271"/>
            <ac:spMk id="10" creationId="{89CC0F1E-BAA2-47B1-8F83-7ECB9FD9E009}"/>
          </ac:spMkLst>
        </pc:spChg>
      </pc:sldChg>
      <pc:sldChg chg="addSp modSp new mod setBg setClrOvrMap">
        <pc:chgData name="NGAW NGAW" userId="4c5e088aeb0e78d6" providerId="LiveId" clId="{DB407F33-974F-4993-9762-2D9E23197A1B}" dt="2022-04-06T19:32:12.912" v="2719" actId="20577"/>
        <pc:sldMkLst>
          <pc:docMk/>
          <pc:sldMk cId="3464865388" sldId="272"/>
        </pc:sldMkLst>
        <pc:spChg chg="mod">
          <ac:chgData name="NGAW NGAW" userId="4c5e088aeb0e78d6" providerId="LiveId" clId="{DB407F33-974F-4993-9762-2D9E23197A1B}" dt="2022-04-06T19:11:41.725" v="2652" actId="26606"/>
          <ac:spMkLst>
            <pc:docMk/>
            <pc:sldMk cId="3464865388" sldId="272"/>
            <ac:spMk id="2" creationId="{08E19746-4CFD-45E4-896C-C41C9F1A3293}"/>
          </ac:spMkLst>
        </pc:spChg>
        <pc:spChg chg="add mod">
          <ac:chgData name="NGAW NGAW" userId="4c5e088aeb0e78d6" providerId="LiveId" clId="{DB407F33-974F-4993-9762-2D9E23197A1B}" dt="2022-04-06T19:32:12.912" v="2719" actId="20577"/>
          <ac:spMkLst>
            <pc:docMk/>
            <pc:sldMk cId="3464865388" sldId="272"/>
            <ac:spMk id="3" creationId="{C4524857-0362-4AC4-B0D9-A51C1752A405}"/>
          </ac:spMkLst>
        </pc:spChg>
        <pc:spChg chg="add">
          <ac:chgData name="NGAW NGAW" userId="4c5e088aeb0e78d6" providerId="LiveId" clId="{DB407F33-974F-4993-9762-2D9E23197A1B}" dt="2022-04-06T19:11:41.725" v="2652" actId="26606"/>
          <ac:spMkLst>
            <pc:docMk/>
            <pc:sldMk cId="3464865388" sldId="272"/>
            <ac:spMk id="8" creationId="{DFF2AC85-FAA0-4844-813F-83C04D7382E2}"/>
          </ac:spMkLst>
        </pc:spChg>
        <pc:spChg chg="add">
          <ac:chgData name="NGAW NGAW" userId="4c5e088aeb0e78d6" providerId="LiveId" clId="{DB407F33-974F-4993-9762-2D9E23197A1B}" dt="2022-04-06T19:11:41.725" v="2652" actId="26606"/>
          <ac:spMkLst>
            <pc:docMk/>
            <pc:sldMk cId="3464865388" sldId="272"/>
            <ac:spMk id="10" creationId="{89CC0F1E-BAA2-47B1-8F83-7ECB9FD9E009}"/>
          </ac:spMkLst>
        </pc:spChg>
      </pc:sldChg>
      <pc:sldChg chg="addSp delSp modSp new mod ord setBg">
        <pc:chgData name="NGAW NGAW" userId="4c5e088aeb0e78d6" providerId="LiveId" clId="{DB407F33-974F-4993-9762-2D9E23197A1B}" dt="2022-04-05T23:33:16.964" v="2385" actId="26606"/>
        <pc:sldMkLst>
          <pc:docMk/>
          <pc:sldMk cId="3035274530" sldId="273"/>
        </pc:sldMkLst>
        <pc:spChg chg="mod">
          <ac:chgData name="NGAW NGAW" userId="4c5e088aeb0e78d6" providerId="LiveId" clId="{DB407F33-974F-4993-9762-2D9E23197A1B}" dt="2022-04-05T23:33:16.964" v="2385" actId="26606"/>
          <ac:spMkLst>
            <pc:docMk/>
            <pc:sldMk cId="3035274530" sldId="273"/>
            <ac:spMk id="2" creationId="{33AF1BF4-0ECD-4DE1-9DC9-959A1C0087D4}"/>
          </ac:spMkLst>
        </pc:spChg>
        <pc:spChg chg="add">
          <ac:chgData name="NGAW NGAW" userId="4c5e088aeb0e78d6" providerId="LiveId" clId="{DB407F33-974F-4993-9762-2D9E23197A1B}" dt="2022-04-05T23:33:16.964" v="2385" actId="26606"/>
          <ac:spMkLst>
            <pc:docMk/>
            <pc:sldMk cId="3035274530" sldId="273"/>
            <ac:spMk id="71" creationId="{D4771268-CB57-404A-9271-370EB28F6090}"/>
          </ac:spMkLst>
        </pc:spChg>
        <pc:picChg chg="add del mod">
          <ac:chgData name="NGAW NGAW" userId="4c5e088aeb0e78d6" providerId="LiveId" clId="{DB407F33-974F-4993-9762-2D9E23197A1B}" dt="2022-04-05T23:32:41.926" v="2384" actId="21"/>
          <ac:picMkLst>
            <pc:docMk/>
            <pc:sldMk cId="3035274530" sldId="273"/>
            <ac:picMk id="4" creationId="{D306B98A-A333-4FF5-AFC3-AF3516BA2507}"/>
          </ac:picMkLst>
        </pc:picChg>
        <pc:picChg chg="add mod">
          <ac:chgData name="NGAW NGAW" userId="4c5e088aeb0e78d6" providerId="LiveId" clId="{DB407F33-974F-4993-9762-2D9E23197A1B}" dt="2022-04-05T23:33:16.964" v="2385" actId="26606"/>
          <ac:picMkLst>
            <pc:docMk/>
            <pc:sldMk cId="3035274530" sldId="273"/>
            <ac:picMk id="1026" creationId="{909E12F8-D11B-494C-A4A0-E60EE8808295}"/>
          </ac:picMkLst>
        </pc:picChg>
      </pc:sldChg>
      <pc:sldChg chg="addSp delSp modSp new mod ord setBg setClrOvrMap">
        <pc:chgData name="NGAW NGAW" userId="4c5e088aeb0e78d6" providerId="LiveId" clId="{DB407F33-974F-4993-9762-2D9E23197A1B}" dt="2022-04-06T19:21:30.477" v="2704" actId="255"/>
        <pc:sldMkLst>
          <pc:docMk/>
          <pc:sldMk cId="3497227995" sldId="274"/>
        </pc:sldMkLst>
        <pc:spChg chg="mod">
          <ac:chgData name="NGAW NGAW" userId="4c5e088aeb0e78d6" providerId="LiveId" clId="{DB407F33-974F-4993-9762-2D9E23197A1B}" dt="2022-04-06T19:11:59.520" v="2653" actId="26606"/>
          <ac:spMkLst>
            <pc:docMk/>
            <pc:sldMk cId="3497227995" sldId="274"/>
            <ac:spMk id="2" creationId="{913A303F-9B2D-4E6B-8C5E-A8B72B409930}"/>
          </ac:spMkLst>
        </pc:spChg>
        <pc:spChg chg="add del mod">
          <ac:chgData name="NGAW NGAW" userId="4c5e088aeb0e78d6" providerId="LiveId" clId="{DB407F33-974F-4993-9762-2D9E23197A1B}" dt="2022-04-05T20:56:13.467" v="1589"/>
          <ac:spMkLst>
            <pc:docMk/>
            <pc:sldMk cId="3497227995" sldId="274"/>
            <ac:spMk id="3" creationId="{72B5A4C2-AB29-4E7B-B5E6-945F712EED2A}"/>
          </ac:spMkLst>
        </pc:spChg>
        <pc:spChg chg="add mod">
          <ac:chgData name="NGAW NGAW" userId="4c5e088aeb0e78d6" providerId="LiveId" clId="{DB407F33-974F-4993-9762-2D9E23197A1B}" dt="2022-04-06T19:21:30.477" v="2704" actId="255"/>
          <ac:spMkLst>
            <pc:docMk/>
            <pc:sldMk cId="3497227995" sldId="274"/>
            <ac:spMk id="4" creationId="{660F8A32-6E3E-4C6A-9C0B-91537129C9C8}"/>
          </ac:spMkLst>
        </pc:spChg>
        <pc:spChg chg="add">
          <ac:chgData name="NGAW NGAW" userId="4c5e088aeb0e78d6" providerId="LiveId" clId="{DB407F33-974F-4993-9762-2D9E23197A1B}" dt="2022-04-06T19:11:59.520" v="2653" actId="26606"/>
          <ac:spMkLst>
            <pc:docMk/>
            <pc:sldMk cId="3497227995" sldId="274"/>
            <ac:spMk id="9" creationId="{DFF2AC85-FAA0-4844-813F-83C04D7382E2}"/>
          </ac:spMkLst>
        </pc:spChg>
        <pc:spChg chg="add">
          <ac:chgData name="NGAW NGAW" userId="4c5e088aeb0e78d6" providerId="LiveId" clId="{DB407F33-974F-4993-9762-2D9E23197A1B}" dt="2022-04-06T19:11:59.520" v="2653" actId="26606"/>
          <ac:spMkLst>
            <pc:docMk/>
            <pc:sldMk cId="3497227995" sldId="274"/>
            <ac:spMk id="11" creationId="{89CC0F1E-BAA2-47B1-8F83-7ECB9FD9E009}"/>
          </ac:spMkLst>
        </pc:spChg>
      </pc:sldChg>
      <pc:sldChg chg="addSp delSp modSp new mod setBg setClrOvrMap">
        <pc:chgData name="NGAW NGAW" userId="4c5e088aeb0e78d6" providerId="LiveId" clId="{DB407F33-974F-4993-9762-2D9E23197A1B}" dt="2022-04-06T19:12:47.589" v="2660" actId="26606"/>
        <pc:sldMkLst>
          <pc:docMk/>
          <pc:sldMk cId="4233978255" sldId="275"/>
        </pc:sldMkLst>
        <pc:spChg chg="mod">
          <ac:chgData name="NGAW NGAW" userId="4c5e088aeb0e78d6" providerId="LiveId" clId="{DB407F33-974F-4993-9762-2D9E23197A1B}" dt="2022-04-06T19:12:47.585" v="2659" actId="26606"/>
          <ac:spMkLst>
            <pc:docMk/>
            <pc:sldMk cId="4233978255" sldId="275"/>
            <ac:spMk id="2" creationId="{3DD30DBF-A408-4ABE-BF4B-3A778B277E0F}"/>
          </ac:spMkLst>
        </pc:spChg>
        <pc:spChg chg="del">
          <ac:chgData name="NGAW NGAW" userId="4c5e088aeb0e78d6" providerId="LiveId" clId="{DB407F33-974F-4993-9762-2D9E23197A1B}" dt="2022-04-05T21:08:09.864" v="1715" actId="22"/>
          <ac:spMkLst>
            <pc:docMk/>
            <pc:sldMk cId="4233978255" sldId="275"/>
            <ac:spMk id="3" creationId="{E5D6C3E7-4F00-44E2-8784-72846F48169B}"/>
          </ac:spMkLst>
        </pc:spChg>
        <pc:spChg chg="del">
          <ac:chgData name="NGAW NGAW" userId="4c5e088aeb0e78d6" providerId="LiveId" clId="{DB407F33-974F-4993-9762-2D9E23197A1B}" dt="2022-04-05T21:09:14.172" v="1716" actId="22"/>
          <ac:spMkLst>
            <pc:docMk/>
            <pc:sldMk cId="4233978255" sldId="275"/>
            <ac:spMk id="4" creationId="{0D620B25-D27D-4580-AB1A-A19959DD6C92}"/>
          </ac:spMkLst>
        </pc:spChg>
        <pc:spChg chg="add del">
          <ac:chgData name="NGAW NGAW" userId="4c5e088aeb0e78d6" providerId="LiveId" clId="{DB407F33-974F-4993-9762-2D9E23197A1B}" dt="2022-04-06T19:09:06.704" v="2576" actId="26606"/>
          <ac:spMkLst>
            <pc:docMk/>
            <pc:sldMk cId="4233978255" sldId="275"/>
            <ac:spMk id="13" creationId="{60B21A5C-062F-46C2-8389-53D40F46AA26}"/>
          </ac:spMkLst>
        </pc:spChg>
        <pc:spChg chg="add del">
          <ac:chgData name="NGAW NGAW" userId="4c5e088aeb0e78d6" providerId="LiveId" clId="{DB407F33-974F-4993-9762-2D9E23197A1B}" dt="2022-04-06T19:09:06.704" v="2576" actId="26606"/>
          <ac:spMkLst>
            <pc:docMk/>
            <pc:sldMk cId="4233978255" sldId="275"/>
            <ac:spMk id="15" creationId="{8A177BCC-4208-4795-8572-4D623BA1E2A0}"/>
          </ac:spMkLst>
        </pc:spChg>
        <pc:spChg chg="add del">
          <ac:chgData name="NGAW NGAW" userId="4c5e088aeb0e78d6" providerId="LiveId" clId="{DB407F33-974F-4993-9762-2D9E23197A1B}" dt="2022-04-06T19:12:47.589" v="2660" actId="26606"/>
          <ac:spMkLst>
            <pc:docMk/>
            <pc:sldMk cId="4233978255" sldId="275"/>
            <ac:spMk id="18" creationId="{823AC064-BC96-4F32-8AE1-B2FD38754823}"/>
          </ac:spMkLst>
        </pc:spChg>
        <pc:spChg chg="add del">
          <ac:chgData name="NGAW NGAW" userId="4c5e088aeb0e78d6" providerId="LiveId" clId="{DB407F33-974F-4993-9762-2D9E23197A1B}" dt="2022-04-06T19:12:19.307" v="2655" actId="26606"/>
          <ac:spMkLst>
            <pc:docMk/>
            <pc:sldMk cId="4233978255" sldId="275"/>
            <ac:spMk id="23" creationId="{21183A76-DCC9-80EA-3727-A208FDCCADD6}"/>
          </ac:spMkLst>
        </pc:spChg>
        <pc:spChg chg="add">
          <ac:chgData name="NGAW NGAW" userId="4c5e088aeb0e78d6" providerId="LiveId" clId="{DB407F33-974F-4993-9762-2D9E23197A1B}" dt="2022-04-06T19:12:47.589" v="2660" actId="26606"/>
          <ac:spMkLst>
            <pc:docMk/>
            <pc:sldMk cId="4233978255" sldId="275"/>
            <ac:spMk id="24" creationId="{823AC064-BC96-4F32-8AE1-B2FD38754823}"/>
          </ac:spMkLst>
        </pc:spChg>
        <pc:spChg chg="add del">
          <ac:chgData name="NGAW NGAW" userId="4c5e088aeb0e78d6" providerId="LiveId" clId="{DB407F33-974F-4993-9762-2D9E23197A1B}" dt="2022-04-06T19:12:19.307" v="2655" actId="26606"/>
          <ac:spMkLst>
            <pc:docMk/>
            <pc:sldMk cId="4233978255" sldId="275"/>
            <ac:spMk id="26" creationId="{33CD251C-A887-4D2F-925B-FC097198538B}"/>
          </ac:spMkLst>
        </pc:spChg>
        <pc:spChg chg="add del">
          <ac:chgData name="NGAW NGAW" userId="4c5e088aeb0e78d6" providerId="LiveId" clId="{DB407F33-974F-4993-9762-2D9E23197A1B}" dt="2022-04-06T19:12:19.307" v="2655" actId="26606"/>
          <ac:spMkLst>
            <pc:docMk/>
            <pc:sldMk cId="4233978255" sldId="275"/>
            <ac:spMk id="28" creationId="{3B2069EE-A08E-44F0-B3F9-3CF8CC2DCAD5}"/>
          </ac:spMkLst>
        </pc:spChg>
        <pc:spChg chg="add del">
          <ac:chgData name="NGAW NGAW" userId="4c5e088aeb0e78d6" providerId="LiveId" clId="{DB407F33-974F-4993-9762-2D9E23197A1B}" dt="2022-04-06T19:12:43.647" v="2657" actId="26606"/>
          <ac:spMkLst>
            <pc:docMk/>
            <pc:sldMk cId="4233978255" sldId="275"/>
            <ac:spMk id="34" creationId="{7684D477-7406-8FB9-1772-AEF769E1C1F9}"/>
          </ac:spMkLst>
        </pc:spChg>
        <pc:spChg chg="add del">
          <ac:chgData name="NGAW NGAW" userId="4c5e088aeb0e78d6" providerId="LiveId" clId="{DB407F33-974F-4993-9762-2D9E23197A1B}" dt="2022-04-06T19:12:43.647" v="2657" actId="26606"/>
          <ac:spMkLst>
            <pc:docMk/>
            <pc:sldMk cId="4233978255" sldId="275"/>
            <ac:spMk id="35" creationId="{A86541C6-61B1-4DAA-B57A-EAF3F24F0491}"/>
          </ac:spMkLst>
        </pc:spChg>
        <pc:spChg chg="add del">
          <ac:chgData name="NGAW NGAW" userId="4c5e088aeb0e78d6" providerId="LiveId" clId="{DB407F33-974F-4993-9762-2D9E23197A1B}" dt="2022-04-06T19:12:43.647" v="2657" actId="26606"/>
          <ac:spMkLst>
            <pc:docMk/>
            <pc:sldMk cId="4233978255" sldId="275"/>
            <ac:spMk id="36" creationId="{71750011-2006-46BB-AFDE-C6E461752333}"/>
          </ac:spMkLst>
        </pc:spChg>
        <pc:spChg chg="add del">
          <ac:chgData name="NGAW NGAW" userId="4c5e088aeb0e78d6" providerId="LiveId" clId="{DB407F33-974F-4993-9762-2D9E23197A1B}" dt="2022-04-06T19:12:47.585" v="2659" actId="26606"/>
          <ac:spMkLst>
            <pc:docMk/>
            <pc:sldMk cId="4233978255" sldId="275"/>
            <ac:spMk id="38" creationId="{33CD251C-A887-4D2F-925B-FC097198538B}"/>
          </ac:spMkLst>
        </pc:spChg>
        <pc:spChg chg="add del">
          <ac:chgData name="NGAW NGAW" userId="4c5e088aeb0e78d6" providerId="LiveId" clId="{DB407F33-974F-4993-9762-2D9E23197A1B}" dt="2022-04-06T19:12:47.585" v="2659" actId="26606"/>
          <ac:spMkLst>
            <pc:docMk/>
            <pc:sldMk cId="4233978255" sldId="275"/>
            <ac:spMk id="39" creationId="{3B2069EE-A08E-44F0-B3F9-3CF8CC2DCAD5}"/>
          </ac:spMkLst>
        </pc:spChg>
        <pc:spChg chg="add del">
          <ac:chgData name="NGAW NGAW" userId="4c5e088aeb0e78d6" providerId="LiveId" clId="{DB407F33-974F-4993-9762-2D9E23197A1B}" dt="2022-04-06T19:12:47.585" v="2659" actId="26606"/>
          <ac:spMkLst>
            <pc:docMk/>
            <pc:sldMk cId="4233978255" sldId="275"/>
            <ac:spMk id="41" creationId="{21183A76-DCC9-80EA-3727-A208FDCCADD6}"/>
          </ac:spMkLst>
        </pc:spChg>
        <pc:grpChg chg="add del">
          <ac:chgData name="NGAW NGAW" userId="4c5e088aeb0e78d6" providerId="LiveId" clId="{DB407F33-974F-4993-9762-2D9E23197A1B}" dt="2022-04-06T19:12:19.307" v="2655" actId="26606"/>
          <ac:grpSpMkLst>
            <pc:docMk/>
            <pc:sldMk cId="4233978255" sldId="275"/>
            <ac:grpSpMk id="30" creationId="{9C6E8597-0CCE-4A8A-9326-AA52691A1C81}"/>
          </ac:grpSpMkLst>
        </pc:grpChg>
        <pc:grpChg chg="add del">
          <ac:chgData name="NGAW NGAW" userId="4c5e088aeb0e78d6" providerId="LiveId" clId="{DB407F33-974F-4993-9762-2D9E23197A1B}" dt="2022-04-06T19:12:47.585" v="2659" actId="26606"/>
          <ac:grpSpMkLst>
            <pc:docMk/>
            <pc:sldMk cId="4233978255" sldId="275"/>
            <ac:grpSpMk id="40" creationId="{9C6E8597-0CCE-4A8A-9326-AA52691A1C81}"/>
          </ac:grpSpMkLst>
        </pc:grpChg>
        <pc:picChg chg="add mod ord">
          <ac:chgData name="NGAW NGAW" userId="4c5e088aeb0e78d6" providerId="LiveId" clId="{DB407F33-974F-4993-9762-2D9E23197A1B}" dt="2022-04-06T19:12:47.585" v="2659" actId="26606"/>
          <ac:picMkLst>
            <pc:docMk/>
            <pc:sldMk cId="4233978255" sldId="275"/>
            <ac:picMk id="6" creationId="{BB46A641-F0D1-4B13-B08A-31F32CB216C4}"/>
          </ac:picMkLst>
        </pc:picChg>
        <pc:picChg chg="add mod ord">
          <ac:chgData name="NGAW NGAW" userId="4c5e088aeb0e78d6" providerId="LiveId" clId="{DB407F33-974F-4993-9762-2D9E23197A1B}" dt="2022-04-06T19:12:47.585" v="2659" actId="26606"/>
          <ac:picMkLst>
            <pc:docMk/>
            <pc:sldMk cId="4233978255" sldId="275"/>
            <ac:picMk id="8" creationId="{E689787F-B2DE-4428-8ED5-C08211FFFA17}"/>
          </ac:picMkLst>
        </pc:picChg>
        <pc:cxnChg chg="add del">
          <ac:chgData name="NGAW NGAW" userId="4c5e088aeb0e78d6" providerId="LiveId" clId="{DB407F33-974F-4993-9762-2D9E23197A1B}" dt="2022-04-06T19:12:47.589" v="2660" actId="26606"/>
          <ac:cxnSpMkLst>
            <pc:docMk/>
            <pc:sldMk cId="4233978255" sldId="275"/>
            <ac:cxnSpMk id="17" creationId="{DB146403-F3D6-484B-B2ED-97F9565D0370}"/>
          </ac:cxnSpMkLst>
        </pc:cxnChg>
        <pc:cxnChg chg="add del">
          <ac:chgData name="NGAW NGAW" userId="4c5e088aeb0e78d6" providerId="LiveId" clId="{DB407F33-974F-4993-9762-2D9E23197A1B}" dt="2022-04-06T19:12:47.589" v="2660" actId="26606"/>
          <ac:cxnSpMkLst>
            <pc:docMk/>
            <pc:sldMk cId="4233978255" sldId="275"/>
            <ac:cxnSpMk id="19" creationId="{7E7C77BC-7138-40B1-A15B-20F57A494629}"/>
          </ac:cxnSpMkLst>
        </pc:cxnChg>
        <pc:cxnChg chg="add">
          <ac:chgData name="NGAW NGAW" userId="4c5e088aeb0e78d6" providerId="LiveId" clId="{DB407F33-974F-4993-9762-2D9E23197A1B}" dt="2022-04-06T19:12:47.589" v="2660" actId="26606"/>
          <ac:cxnSpMkLst>
            <pc:docMk/>
            <pc:sldMk cId="4233978255" sldId="275"/>
            <ac:cxnSpMk id="43" creationId="{7E7C77BC-7138-40B1-A15B-20F57A494629}"/>
          </ac:cxnSpMkLst>
        </pc:cxnChg>
        <pc:cxnChg chg="add">
          <ac:chgData name="NGAW NGAW" userId="4c5e088aeb0e78d6" providerId="LiveId" clId="{DB407F33-974F-4993-9762-2D9E23197A1B}" dt="2022-04-06T19:12:47.589" v="2660" actId="26606"/>
          <ac:cxnSpMkLst>
            <pc:docMk/>
            <pc:sldMk cId="4233978255" sldId="275"/>
            <ac:cxnSpMk id="44" creationId="{DB146403-F3D6-484B-B2ED-97F9565D0370}"/>
          </ac:cxnSpMkLst>
        </pc:cxnChg>
      </pc:sldChg>
      <pc:sldChg chg="addSp delSp modSp new mod setBg addAnim setClrOvrMap">
        <pc:chgData name="NGAW NGAW" userId="4c5e088aeb0e78d6" providerId="LiveId" clId="{DB407F33-974F-4993-9762-2D9E23197A1B}" dt="2022-04-06T19:08:42.540" v="2574" actId="6549"/>
        <pc:sldMkLst>
          <pc:docMk/>
          <pc:sldMk cId="3452862283" sldId="276"/>
        </pc:sldMkLst>
        <pc:spChg chg="mod">
          <ac:chgData name="NGAW NGAW" userId="4c5e088aeb0e78d6" providerId="LiveId" clId="{DB407F33-974F-4993-9762-2D9E23197A1B}" dt="2022-04-06T19:08:36.268" v="2573" actId="20577"/>
          <ac:spMkLst>
            <pc:docMk/>
            <pc:sldMk cId="3452862283" sldId="276"/>
            <ac:spMk id="2" creationId="{F2241238-5FD0-44CB-AD8D-1EC56150E8C4}"/>
          </ac:spMkLst>
        </pc:spChg>
        <pc:spChg chg="mod">
          <ac:chgData name="NGAW NGAW" userId="4c5e088aeb0e78d6" providerId="LiveId" clId="{DB407F33-974F-4993-9762-2D9E23197A1B}" dt="2022-04-06T19:08:42.540" v="2574" actId="6549"/>
          <ac:spMkLst>
            <pc:docMk/>
            <pc:sldMk cId="3452862283" sldId="276"/>
            <ac:spMk id="3" creationId="{A7CAAADB-85FC-4FB8-8BA2-8242D22D4266}"/>
          </ac:spMkLst>
        </pc:spChg>
        <pc:spChg chg="del mod">
          <ac:chgData name="NGAW NGAW" userId="4c5e088aeb0e78d6" providerId="LiveId" clId="{DB407F33-974F-4993-9762-2D9E23197A1B}" dt="2022-04-05T21:40:06.337" v="1857" actId="21"/>
          <ac:spMkLst>
            <pc:docMk/>
            <pc:sldMk cId="3452862283" sldId="276"/>
            <ac:spMk id="4" creationId="{CFB7641B-4620-478E-BCCB-F47F1A020537}"/>
          </ac:spMkLst>
        </pc:spChg>
        <pc:spChg chg="add">
          <ac:chgData name="NGAW NGAW" userId="4c5e088aeb0e78d6" providerId="LiveId" clId="{DB407F33-974F-4993-9762-2D9E23197A1B}" dt="2022-04-06T19:01:37.412" v="2481" actId="26606"/>
          <ac:spMkLst>
            <pc:docMk/>
            <pc:sldMk cId="3452862283" sldId="276"/>
            <ac:spMk id="71" creationId="{E49CC64F-7275-4E33-961B-0C5CDC439875}"/>
          </ac:spMkLst>
        </pc:spChg>
        <pc:picChg chg="add mod">
          <ac:chgData name="NGAW NGAW" userId="4c5e088aeb0e78d6" providerId="LiveId" clId="{DB407F33-974F-4993-9762-2D9E23197A1B}" dt="2022-04-06T19:01:37.412" v="2481" actId="26606"/>
          <ac:picMkLst>
            <pc:docMk/>
            <pc:sldMk cId="3452862283" sldId="276"/>
            <ac:picMk id="2050" creationId="{CC955630-4A57-47E1-A1CD-7EF2CF0F8C0E}"/>
          </ac:picMkLst>
        </pc:picChg>
      </pc:sldChg>
      <pc:sldChg chg="addSp modSp new mod setBg">
        <pc:chgData name="NGAW NGAW" userId="4c5e088aeb0e78d6" providerId="LiveId" clId="{DB407F33-974F-4993-9762-2D9E23197A1B}" dt="2022-04-06T19:21:52.202" v="2708" actId="255"/>
        <pc:sldMkLst>
          <pc:docMk/>
          <pc:sldMk cId="1663951081" sldId="277"/>
        </pc:sldMkLst>
        <pc:spChg chg="mod">
          <ac:chgData name="NGAW NGAW" userId="4c5e088aeb0e78d6" providerId="LiveId" clId="{DB407F33-974F-4993-9762-2D9E23197A1B}" dt="2022-04-06T19:13:35.517" v="2663" actId="26606"/>
          <ac:spMkLst>
            <pc:docMk/>
            <pc:sldMk cId="1663951081" sldId="277"/>
            <ac:spMk id="2" creationId="{1041495E-5D45-4FD2-94E6-AB459E69BE4F}"/>
          </ac:spMkLst>
        </pc:spChg>
        <pc:spChg chg="mod">
          <ac:chgData name="NGAW NGAW" userId="4c5e088aeb0e78d6" providerId="LiveId" clId="{DB407F33-974F-4993-9762-2D9E23197A1B}" dt="2022-04-06T19:21:46.254" v="2707" actId="27636"/>
          <ac:spMkLst>
            <pc:docMk/>
            <pc:sldMk cId="1663951081" sldId="277"/>
            <ac:spMk id="3" creationId="{8B97152B-A47C-42EF-8891-8968E7820538}"/>
          </ac:spMkLst>
        </pc:spChg>
        <pc:spChg chg="mod">
          <ac:chgData name="NGAW NGAW" userId="4c5e088aeb0e78d6" providerId="LiveId" clId="{DB407F33-974F-4993-9762-2D9E23197A1B}" dt="2022-04-06T19:21:52.202" v="2708" actId="255"/>
          <ac:spMkLst>
            <pc:docMk/>
            <pc:sldMk cId="1663951081" sldId="277"/>
            <ac:spMk id="4" creationId="{28A94252-321D-412C-998D-631CF0ACADDF}"/>
          </ac:spMkLst>
        </pc:spChg>
        <pc:spChg chg="add">
          <ac:chgData name="NGAW NGAW" userId="4c5e088aeb0e78d6" providerId="LiveId" clId="{DB407F33-974F-4993-9762-2D9E23197A1B}" dt="2022-04-06T19:13:35.517" v="2663" actId="26606"/>
          <ac:spMkLst>
            <pc:docMk/>
            <pc:sldMk cId="1663951081" sldId="277"/>
            <ac:spMk id="9" creationId="{4C608BEB-860E-4094-8511-78603564A75E}"/>
          </ac:spMkLst>
        </pc:spChg>
        <pc:cxnChg chg="add">
          <ac:chgData name="NGAW NGAW" userId="4c5e088aeb0e78d6" providerId="LiveId" clId="{DB407F33-974F-4993-9762-2D9E23197A1B}" dt="2022-04-06T19:13:35.517" v="2663" actId="26606"/>
          <ac:cxnSpMkLst>
            <pc:docMk/>
            <pc:sldMk cId="1663951081" sldId="277"/>
            <ac:cxnSpMk id="11" creationId="{1F16A8D4-FE87-4604-88B2-394B5D1EB437}"/>
          </ac:cxnSpMkLst>
        </pc:cxnChg>
      </pc:sldChg>
      <pc:sldChg chg="addSp delSp modSp new add del mod ord setBg modClrScheme addAnim setClrOvrMap chgLayout">
        <pc:chgData name="NGAW NGAW" userId="4c5e088aeb0e78d6" providerId="LiveId" clId="{DB407F33-974F-4993-9762-2D9E23197A1B}" dt="2022-04-05T23:36:11.149" v="2422"/>
        <pc:sldMkLst>
          <pc:docMk/>
          <pc:sldMk cId="1563981580" sldId="278"/>
        </pc:sldMkLst>
        <pc:spChg chg="mod ord">
          <ac:chgData name="NGAW NGAW" userId="4c5e088aeb0e78d6" providerId="LiveId" clId="{DB407F33-974F-4993-9762-2D9E23197A1B}" dt="2022-04-05T23:36:11.149" v="2421" actId="26606"/>
          <ac:spMkLst>
            <pc:docMk/>
            <pc:sldMk cId="1563981580" sldId="278"/>
            <ac:spMk id="2" creationId="{B2F57667-2850-494F-8ACE-273C7B8110FE}"/>
          </ac:spMkLst>
        </pc:spChg>
        <pc:spChg chg="del mod ord">
          <ac:chgData name="NGAW NGAW" userId="4c5e088aeb0e78d6" providerId="LiveId" clId="{DB407F33-974F-4993-9762-2D9E23197A1B}" dt="2022-04-05T23:35:17.765" v="2395" actId="700"/>
          <ac:spMkLst>
            <pc:docMk/>
            <pc:sldMk cId="1563981580" sldId="278"/>
            <ac:spMk id="3" creationId="{FC4FEB8A-92E9-465D-81BF-61F5D6E73182}"/>
          </ac:spMkLst>
        </pc:spChg>
        <pc:spChg chg="del">
          <ac:chgData name="NGAW NGAW" userId="4c5e088aeb0e78d6" providerId="LiveId" clId="{DB407F33-974F-4993-9762-2D9E23197A1B}" dt="2022-04-05T21:56:31.074" v="2238" actId="22"/>
          <ac:spMkLst>
            <pc:docMk/>
            <pc:sldMk cId="1563981580" sldId="278"/>
            <ac:spMk id="4" creationId="{39C57CCE-9D3F-49F9-8DB0-92B5C19626B1}"/>
          </ac:spMkLst>
        </pc:spChg>
        <pc:spChg chg="add del mod">
          <ac:chgData name="NGAW NGAW" userId="4c5e088aeb0e78d6" providerId="LiveId" clId="{DB407F33-974F-4993-9762-2D9E23197A1B}" dt="2022-04-05T23:35:17.765" v="2395" actId="700"/>
          <ac:spMkLst>
            <pc:docMk/>
            <pc:sldMk cId="1563981580" sldId="278"/>
            <ac:spMk id="5" creationId="{57270ACF-4E2C-494B-B7F2-060E4BBA87E0}"/>
          </ac:spMkLst>
        </pc:spChg>
        <pc:spChg chg="add del mod ord">
          <ac:chgData name="NGAW NGAW" userId="4c5e088aeb0e78d6" providerId="LiveId" clId="{DB407F33-974F-4993-9762-2D9E23197A1B}" dt="2022-04-05T23:35:59.885" v="2420" actId="478"/>
          <ac:spMkLst>
            <pc:docMk/>
            <pc:sldMk cId="1563981580" sldId="278"/>
            <ac:spMk id="7" creationId="{76326876-E2E6-4ADC-A6DF-2198B7DE7CF1}"/>
          </ac:spMkLst>
        </pc:spChg>
        <pc:spChg chg="add del">
          <ac:chgData name="NGAW NGAW" userId="4c5e088aeb0e78d6" providerId="LiveId" clId="{DB407F33-974F-4993-9762-2D9E23197A1B}" dt="2022-04-05T23:36:11.149" v="2421" actId="26606"/>
          <ac:spMkLst>
            <pc:docMk/>
            <pc:sldMk cId="1563981580" sldId="278"/>
            <ac:spMk id="13" creationId="{73DE2CFE-42F2-48F0-8706-5264E012B10C}"/>
          </ac:spMkLst>
        </pc:spChg>
        <pc:spChg chg="add">
          <ac:chgData name="NGAW NGAW" userId="4c5e088aeb0e78d6" providerId="LiveId" clId="{DB407F33-974F-4993-9762-2D9E23197A1B}" dt="2022-04-05T23:36:11.149" v="2421" actId="26606"/>
          <ac:spMkLst>
            <pc:docMk/>
            <pc:sldMk cId="1563981580" sldId="278"/>
            <ac:spMk id="18" creationId="{E49CC64F-7275-4E33-961B-0C5CDC439875}"/>
          </ac:spMkLst>
        </pc:spChg>
        <pc:picChg chg="add del mod ord">
          <ac:chgData name="NGAW NGAW" userId="4c5e088aeb0e78d6" providerId="LiveId" clId="{DB407F33-974F-4993-9762-2D9E23197A1B}" dt="2022-04-05T23:34:58.773" v="2394" actId="21"/>
          <ac:picMkLst>
            <pc:docMk/>
            <pc:sldMk cId="1563981580" sldId="278"/>
            <ac:picMk id="6" creationId="{DA77216D-E080-403C-A5F6-75F73D998A27}"/>
          </ac:picMkLst>
        </pc:picChg>
        <pc:picChg chg="add mod">
          <ac:chgData name="NGAW NGAW" userId="4c5e088aeb0e78d6" providerId="LiveId" clId="{DB407F33-974F-4993-9762-2D9E23197A1B}" dt="2022-04-05T23:36:11.149" v="2421" actId="26606"/>
          <ac:picMkLst>
            <pc:docMk/>
            <pc:sldMk cId="1563981580" sldId="278"/>
            <ac:picMk id="8" creationId="{31F3A231-B7D6-4335-9777-E5A090C8E9D1}"/>
          </ac:picMkLst>
        </pc:picChg>
      </pc:sldChg>
      <pc:sldChg chg="addSp modSp new del mod setBg addAnim setClrOvrMap">
        <pc:chgData name="NGAW NGAW" userId="4c5e088aeb0e78d6" providerId="LiveId" clId="{DB407F33-974F-4993-9762-2D9E23197A1B}" dt="2022-04-06T19:13:26.473" v="2662" actId="2696"/>
        <pc:sldMkLst>
          <pc:docMk/>
          <pc:sldMk cId="416874419" sldId="279"/>
        </pc:sldMkLst>
        <pc:spChg chg="mod">
          <ac:chgData name="NGAW NGAW" userId="4c5e088aeb0e78d6" providerId="LiveId" clId="{DB407F33-974F-4993-9762-2D9E23197A1B}" dt="2022-04-06T19:00:57.854" v="2461" actId="26606"/>
          <ac:spMkLst>
            <pc:docMk/>
            <pc:sldMk cId="416874419" sldId="279"/>
            <ac:spMk id="2" creationId="{381D6372-0149-49BF-BF29-BE015C429956}"/>
          </ac:spMkLst>
        </pc:spChg>
        <pc:spChg chg="add">
          <ac:chgData name="NGAW NGAW" userId="4c5e088aeb0e78d6" providerId="LiveId" clId="{DB407F33-974F-4993-9762-2D9E23197A1B}" dt="2022-04-06T19:00:57.854" v="2461" actId="26606"/>
          <ac:spMkLst>
            <pc:docMk/>
            <pc:sldMk cId="416874419" sldId="279"/>
            <ac:spMk id="9" creationId="{E49CC64F-7275-4E33-961B-0C5CDC439875}"/>
          </ac:spMkLst>
        </pc:spChg>
        <pc:picChg chg="add mod">
          <ac:chgData name="NGAW NGAW" userId="4c5e088aeb0e78d6" providerId="LiveId" clId="{DB407F33-974F-4993-9762-2D9E23197A1B}" dt="2022-04-06T19:13:05.574" v="2661" actId="1076"/>
          <ac:picMkLst>
            <pc:docMk/>
            <pc:sldMk cId="416874419" sldId="279"/>
            <ac:picMk id="4" creationId="{BC463D5E-FF77-4DA7-AC60-5FA7CD8008C6}"/>
          </ac:picMkLst>
        </pc:picChg>
      </pc:sldChg>
      <pc:sldChg chg="addSp delSp modSp new mod setBg setClrOvrMap">
        <pc:chgData name="NGAW NGAW" userId="4c5e088aeb0e78d6" providerId="LiveId" clId="{DB407F33-974F-4993-9762-2D9E23197A1B}" dt="2022-04-06T19:24:49.639" v="2716" actId="26606"/>
        <pc:sldMkLst>
          <pc:docMk/>
          <pc:sldMk cId="4278112025" sldId="280"/>
        </pc:sldMkLst>
        <pc:spChg chg="mod">
          <ac:chgData name="NGAW NGAW" userId="4c5e088aeb0e78d6" providerId="LiveId" clId="{DB407F33-974F-4993-9762-2D9E23197A1B}" dt="2022-04-06T19:24:49.639" v="2716" actId="26606"/>
          <ac:spMkLst>
            <pc:docMk/>
            <pc:sldMk cId="4278112025" sldId="280"/>
            <ac:spMk id="2" creationId="{B18855B2-CA82-4E01-9138-1090254A2130}"/>
          </ac:spMkLst>
        </pc:spChg>
        <pc:spChg chg="del">
          <ac:chgData name="NGAW NGAW" userId="4c5e088aeb0e78d6" providerId="LiveId" clId="{DB407F33-974F-4993-9762-2D9E23197A1B}" dt="2022-04-05T22:05:24.455" v="2309" actId="931"/>
          <ac:spMkLst>
            <pc:docMk/>
            <pc:sldMk cId="4278112025" sldId="280"/>
            <ac:spMk id="3" creationId="{75D6536B-D0DD-44D2-8A1A-BFE7E9CCB45E}"/>
          </ac:spMkLst>
        </pc:spChg>
        <pc:spChg chg="add del mod">
          <ac:chgData name="NGAW NGAW" userId="4c5e088aeb0e78d6" providerId="LiveId" clId="{DB407F33-974F-4993-9762-2D9E23197A1B}" dt="2022-04-06T19:11:02.657" v="2648" actId="478"/>
          <ac:spMkLst>
            <pc:docMk/>
            <pc:sldMk cId="4278112025" sldId="280"/>
            <ac:spMk id="9" creationId="{68606CF8-F467-03C9-97CF-668366704BF2}"/>
          </ac:spMkLst>
        </pc:spChg>
        <pc:spChg chg="add del">
          <ac:chgData name="NGAW NGAW" userId="4c5e088aeb0e78d6" providerId="LiveId" clId="{DB407F33-974F-4993-9762-2D9E23197A1B}" dt="2022-04-06T19:10:51.672" v="2647" actId="26606"/>
          <ac:spMkLst>
            <pc:docMk/>
            <pc:sldMk cId="4278112025" sldId="280"/>
            <ac:spMk id="12" creationId="{F13C74B1-5B17-4795-BED0-7140497B445A}"/>
          </ac:spMkLst>
        </pc:spChg>
        <pc:spChg chg="add del">
          <ac:chgData name="NGAW NGAW" userId="4c5e088aeb0e78d6" providerId="LiveId" clId="{DB407F33-974F-4993-9762-2D9E23197A1B}" dt="2022-04-06T19:10:51.672" v="2647" actId="26606"/>
          <ac:spMkLst>
            <pc:docMk/>
            <pc:sldMk cId="4278112025" sldId="280"/>
            <ac:spMk id="14" creationId="{D4974D33-8DC5-464E-8C6D-BE58F0669C17}"/>
          </ac:spMkLst>
        </pc:spChg>
        <pc:spChg chg="add del">
          <ac:chgData name="NGAW NGAW" userId="4c5e088aeb0e78d6" providerId="LiveId" clId="{DB407F33-974F-4993-9762-2D9E23197A1B}" dt="2022-04-06T19:24:49.639" v="2716" actId="26606"/>
          <ac:spMkLst>
            <pc:docMk/>
            <pc:sldMk cId="4278112025" sldId="280"/>
            <ac:spMk id="19" creationId="{CF62D2A7-8207-488C-9F46-316BA81A16C8}"/>
          </ac:spMkLst>
        </pc:spChg>
        <pc:spChg chg="add">
          <ac:chgData name="NGAW NGAW" userId="4c5e088aeb0e78d6" providerId="LiveId" clId="{DB407F33-974F-4993-9762-2D9E23197A1B}" dt="2022-04-06T19:24:49.639" v="2716" actId="26606"/>
          <ac:spMkLst>
            <pc:docMk/>
            <pc:sldMk cId="4278112025" sldId="280"/>
            <ac:spMk id="71" creationId="{FB5B0058-AF13-4859-B429-4EDDE2A26F7F}"/>
          </ac:spMkLst>
        </pc:spChg>
        <pc:spChg chg="add">
          <ac:chgData name="NGAW NGAW" userId="4c5e088aeb0e78d6" providerId="LiveId" clId="{DB407F33-974F-4993-9762-2D9E23197A1B}" dt="2022-04-06T19:24:49.639" v="2716" actId="26606"/>
          <ac:spMkLst>
            <pc:docMk/>
            <pc:sldMk cId="4278112025" sldId="280"/>
            <ac:spMk id="73" creationId="{0277405F-0B4F-4418-B773-1B38814125B6}"/>
          </ac:spMkLst>
        </pc:spChg>
        <pc:picChg chg="add mod">
          <ac:chgData name="NGAW NGAW" userId="4c5e088aeb0e78d6" providerId="LiveId" clId="{DB407F33-974F-4993-9762-2D9E23197A1B}" dt="2022-04-06T19:24:49.639" v="2716" actId="26606"/>
          <ac:picMkLst>
            <pc:docMk/>
            <pc:sldMk cId="4278112025" sldId="280"/>
            <ac:picMk id="5" creationId="{50D9F876-2B40-4B0D-A753-7D70A036A7A7}"/>
          </ac:picMkLst>
        </pc:picChg>
        <pc:picChg chg="add mod">
          <ac:chgData name="NGAW NGAW" userId="4c5e088aeb0e78d6" providerId="LiveId" clId="{DB407F33-974F-4993-9762-2D9E23197A1B}" dt="2022-04-06T19:24:49.639" v="2716" actId="26606"/>
          <ac:picMkLst>
            <pc:docMk/>
            <pc:sldMk cId="4278112025" sldId="280"/>
            <ac:picMk id="2050" creationId="{57FFF617-9C01-45F1-90AB-EDEFE0D93883}"/>
          </ac:picMkLst>
        </pc:picChg>
      </pc:sldChg>
      <pc:sldChg chg="new del">
        <pc:chgData name="NGAW NGAW" userId="4c5e088aeb0e78d6" providerId="LiveId" clId="{DB407F33-974F-4993-9762-2D9E23197A1B}" dt="2022-04-05T23:37:23.542" v="2453" actId="2696"/>
        <pc:sldMkLst>
          <pc:docMk/>
          <pc:sldMk cId="2914380092" sldId="281"/>
        </pc:sldMkLst>
      </pc:sldChg>
      <pc:sldChg chg="addSp delSp modSp add mod setBg modClrScheme setClrOvrMap chgLayout">
        <pc:chgData name="NGAW NGAW" userId="4c5e088aeb0e78d6" providerId="LiveId" clId="{DB407F33-974F-4993-9762-2D9E23197A1B}" dt="2022-04-05T23:37:02.173" v="2452" actId="26606"/>
        <pc:sldMkLst>
          <pc:docMk/>
          <pc:sldMk cId="2847086256" sldId="282"/>
        </pc:sldMkLst>
        <pc:spChg chg="mod ord">
          <ac:chgData name="NGAW NGAW" userId="4c5e088aeb0e78d6" providerId="LiveId" clId="{DB407F33-974F-4993-9762-2D9E23197A1B}" dt="2022-04-05T23:37:02.173" v="2452" actId="26606"/>
          <ac:spMkLst>
            <pc:docMk/>
            <pc:sldMk cId="2847086256" sldId="282"/>
            <ac:spMk id="2" creationId="{B2F57667-2850-494F-8ACE-273C7B8110FE}"/>
          </ac:spMkLst>
        </pc:spChg>
        <pc:spChg chg="del mod ord">
          <ac:chgData name="NGAW NGAW" userId="4c5e088aeb0e78d6" providerId="LiveId" clId="{DB407F33-974F-4993-9762-2D9E23197A1B}" dt="2022-04-05T23:36:30.903" v="2424" actId="700"/>
          <ac:spMkLst>
            <pc:docMk/>
            <pc:sldMk cId="2847086256" sldId="282"/>
            <ac:spMk id="3" creationId="{FC4FEB8A-92E9-465D-81BF-61F5D6E73182}"/>
          </ac:spMkLst>
        </pc:spChg>
        <pc:spChg chg="add">
          <ac:chgData name="NGAW NGAW" userId="4c5e088aeb0e78d6" providerId="LiveId" clId="{DB407F33-974F-4993-9762-2D9E23197A1B}" dt="2022-04-05T23:37:02.173" v="2452" actId="26606"/>
          <ac:spMkLst>
            <pc:docMk/>
            <pc:sldMk cId="2847086256" sldId="282"/>
            <ac:spMk id="11" creationId="{E49CC64F-7275-4E33-961B-0C5CDC439875}"/>
          </ac:spMkLst>
        </pc:spChg>
        <pc:picChg chg="mod ord">
          <ac:chgData name="NGAW NGAW" userId="4c5e088aeb0e78d6" providerId="LiveId" clId="{DB407F33-974F-4993-9762-2D9E23197A1B}" dt="2022-04-05T23:37:02.173" v="2452" actId="26606"/>
          <ac:picMkLst>
            <pc:docMk/>
            <pc:sldMk cId="2847086256" sldId="282"/>
            <ac:picMk id="6" creationId="{DA77216D-E080-403C-A5F6-75F73D998A27}"/>
          </ac:picMkLst>
        </pc:picChg>
        <pc:picChg chg="del">
          <ac:chgData name="NGAW NGAW" userId="4c5e088aeb0e78d6" providerId="LiveId" clId="{DB407F33-974F-4993-9762-2D9E23197A1B}" dt="2022-04-05T23:36:25.507" v="2423" actId="21"/>
          <ac:picMkLst>
            <pc:docMk/>
            <pc:sldMk cId="2847086256" sldId="282"/>
            <ac:picMk id="8" creationId="{31F3A231-B7D6-4335-9777-E5A090C8E9D1}"/>
          </ac:picMkLst>
        </pc:picChg>
      </pc:sldChg>
      <pc:sldChg chg="addSp delSp modSp new mod setBg modClrScheme chgLayout">
        <pc:chgData name="NGAW NGAW" userId="4c5e088aeb0e78d6" providerId="LiveId" clId="{DB407F33-974F-4993-9762-2D9E23197A1B}" dt="2022-04-06T19:06:37.141" v="2516" actId="26606"/>
        <pc:sldMkLst>
          <pc:docMk/>
          <pc:sldMk cId="305877155" sldId="283"/>
        </pc:sldMkLst>
        <pc:spChg chg="del mod ord">
          <ac:chgData name="NGAW NGAW" userId="4c5e088aeb0e78d6" providerId="LiveId" clId="{DB407F33-974F-4993-9762-2D9E23197A1B}" dt="2022-04-06T19:03:24.568" v="2484" actId="700"/>
          <ac:spMkLst>
            <pc:docMk/>
            <pc:sldMk cId="305877155" sldId="283"/>
            <ac:spMk id="2" creationId="{FAA81265-2AA6-40F1-8096-489D9E7BB19E}"/>
          </ac:spMkLst>
        </pc:spChg>
        <pc:spChg chg="del mod ord">
          <ac:chgData name="NGAW NGAW" userId="4c5e088aeb0e78d6" providerId="LiveId" clId="{DB407F33-974F-4993-9762-2D9E23197A1B}" dt="2022-04-06T19:03:24.568" v="2484" actId="700"/>
          <ac:spMkLst>
            <pc:docMk/>
            <pc:sldMk cId="305877155" sldId="283"/>
            <ac:spMk id="3" creationId="{E003B664-B2F3-4EB0-840D-A1B260FE2A9C}"/>
          </ac:spMkLst>
        </pc:spChg>
        <pc:spChg chg="add mod ord">
          <ac:chgData name="NGAW NGAW" userId="4c5e088aeb0e78d6" providerId="LiveId" clId="{DB407F33-974F-4993-9762-2D9E23197A1B}" dt="2022-04-06T19:06:37.141" v="2516" actId="26606"/>
          <ac:spMkLst>
            <pc:docMk/>
            <pc:sldMk cId="305877155" sldId="283"/>
            <ac:spMk id="4" creationId="{27D1EC76-90F5-4546-A432-151EF2B492D7}"/>
          </ac:spMkLst>
        </pc:spChg>
        <pc:spChg chg="add del mod ord">
          <ac:chgData name="NGAW NGAW" userId="4c5e088aeb0e78d6" providerId="LiveId" clId="{DB407F33-974F-4993-9762-2D9E23197A1B}" dt="2022-04-06T19:03:31.244" v="2485" actId="22"/>
          <ac:spMkLst>
            <pc:docMk/>
            <pc:sldMk cId="305877155" sldId="283"/>
            <ac:spMk id="5" creationId="{2C8DEA22-9109-4D99-BF14-91ABC596C26F}"/>
          </ac:spMkLst>
        </pc:spChg>
        <pc:spChg chg="add del mod ord">
          <ac:chgData name="NGAW NGAW" userId="4c5e088aeb0e78d6" providerId="LiveId" clId="{DB407F33-974F-4993-9762-2D9E23197A1B}" dt="2022-04-06T19:06:34.160" v="2515" actId="700"/>
          <ac:spMkLst>
            <pc:docMk/>
            <pc:sldMk cId="305877155" sldId="283"/>
            <ac:spMk id="6" creationId="{E779B17F-DDA0-4946-B973-B2E6BBC8C80C}"/>
          </ac:spMkLst>
        </pc:spChg>
        <pc:spChg chg="add del mod">
          <ac:chgData name="NGAW NGAW" userId="4c5e088aeb0e78d6" providerId="LiveId" clId="{DB407F33-974F-4993-9762-2D9E23197A1B}" dt="2022-04-06T19:04:32.563" v="2492" actId="22"/>
          <ac:spMkLst>
            <pc:docMk/>
            <pc:sldMk cId="305877155" sldId="283"/>
            <ac:spMk id="10" creationId="{8AF37DD9-BB00-4716-89C9-A8177B54E913}"/>
          </ac:spMkLst>
        </pc:spChg>
        <pc:spChg chg="add">
          <ac:chgData name="NGAW NGAW" userId="4c5e088aeb0e78d6" providerId="LiveId" clId="{DB407F33-974F-4993-9762-2D9E23197A1B}" dt="2022-04-06T19:06:37.141" v="2516" actId="26606"/>
          <ac:spMkLst>
            <pc:docMk/>
            <pc:sldMk cId="305877155" sldId="283"/>
            <ac:spMk id="17" creationId="{D4771268-CB57-404A-9271-370EB28F6090}"/>
          </ac:spMkLst>
        </pc:spChg>
        <pc:picChg chg="add del mod ord">
          <ac:chgData name="NGAW NGAW" userId="4c5e088aeb0e78d6" providerId="LiveId" clId="{DB407F33-974F-4993-9762-2D9E23197A1B}" dt="2022-04-06T19:03:55.976" v="2491" actId="21"/>
          <ac:picMkLst>
            <pc:docMk/>
            <pc:sldMk cId="305877155" sldId="283"/>
            <ac:picMk id="8" creationId="{5923D696-5F95-415B-98F0-C2513E30C69E}"/>
          </ac:picMkLst>
        </pc:picChg>
        <pc:picChg chg="add mod ord">
          <ac:chgData name="NGAW NGAW" userId="4c5e088aeb0e78d6" providerId="LiveId" clId="{DB407F33-974F-4993-9762-2D9E23197A1B}" dt="2022-04-06T19:06:37.141" v="2516" actId="26606"/>
          <ac:picMkLst>
            <pc:docMk/>
            <pc:sldMk cId="305877155" sldId="283"/>
            <ac:picMk id="12" creationId="{E0319A63-506F-4E39-A45C-94F6ADEB82AE}"/>
          </ac:picMkLst>
        </pc:picChg>
      </pc:sldChg>
      <pc:sldChg chg="addSp delSp modSp new mod setBg setClrOvrMap">
        <pc:chgData name="NGAW NGAW" userId="4c5e088aeb0e78d6" providerId="LiveId" clId="{DB407F33-974F-4993-9762-2D9E23197A1B}" dt="2022-04-06T19:16:30.356" v="2690" actId="26606"/>
        <pc:sldMkLst>
          <pc:docMk/>
          <pc:sldMk cId="2122409364" sldId="284"/>
        </pc:sldMkLst>
        <pc:spChg chg="mod ord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2" creationId="{48DEA5C4-ACD8-4255-BA86-D5A6A111416F}"/>
          </ac:spMkLst>
        </pc:spChg>
        <pc:spChg chg="add del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71" creationId="{0671A8AE-40A1-4631-A6B8-581AFF065482}"/>
          </ac:spMkLst>
        </pc:spChg>
        <pc:spChg chg="add del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73" creationId="{AB58EF07-17C2-48CF-ABB0-EEF1F17CB8F0}"/>
          </ac:spMkLst>
        </pc:spChg>
        <pc:spChg chg="add del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75" creationId="{AF2F604E-43BE-4DC3-B983-E071523364F8}"/>
          </ac:spMkLst>
        </pc:spChg>
        <pc:spChg chg="add del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77" creationId="{08C9B587-E65E-4B52-B37C-ABEBB6E87928}"/>
          </ac:spMkLst>
        </pc:spChg>
        <pc:spChg chg="add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135" creationId="{D928DD85-BB99-450D-A702-2683E0296282}"/>
          </ac:spMkLst>
        </pc:spChg>
        <pc:spChg chg="add">
          <ac:chgData name="NGAW NGAW" userId="4c5e088aeb0e78d6" providerId="LiveId" clId="{DB407F33-974F-4993-9762-2D9E23197A1B}" dt="2022-04-06T19:16:30.356" v="2690" actId="26606"/>
          <ac:spMkLst>
            <pc:docMk/>
            <pc:sldMk cId="2122409364" sldId="284"/>
            <ac:spMk id="137" creationId="{240E5BD2-4019-4012-A1AA-628900E659E9}"/>
          </ac:spMkLst>
        </pc:spChg>
        <pc:picChg chg="add mod">
          <ac:chgData name="NGAW NGAW" userId="4c5e088aeb0e78d6" providerId="LiveId" clId="{DB407F33-974F-4993-9762-2D9E23197A1B}" dt="2022-04-06T19:16:30.356" v="2690" actId="26606"/>
          <ac:picMkLst>
            <pc:docMk/>
            <pc:sldMk cId="2122409364" sldId="284"/>
            <ac:picMk id="1026" creationId="{0C929183-1624-40BC-BA79-653D769A8D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DA5D-2F9F-477A-A45E-926A456F1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5E7DD-1544-464C-8AD9-DB0F18CF1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D4AB-D40E-4D65-A59A-4B000C1B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63599-463B-4923-A5AA-8DA257E2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484AB-D7FD-4D6E-AD2F-5E2FE8D8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9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504F-5024-458C-86E8-A0338663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4CC82-44B5-470D-8AE9-CEF59EA92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CA48-7360-4AAC-9A1B-6F203454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44C9-8543-4FEA-A940-7B56DAE9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7A442-99A3-4B6F-9F73-08C5D067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453A4-9025-400A-A327-F5D3B55DB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55017-FD73-4A77-82B1-A1F627E18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E694-990E-4A2E-8A47-2E140836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5C19-D74C-41FC-A358-619D245E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1B3F5-7B90-4F3D-BF6A-F7D2376B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DDCD-9024-4BC4-9319-64EB5BEB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9971-78B5-4715-92D6-3DA6367E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62479-2310-421D-8697-829D4D3F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A6F3-A6ED-4006-BA0F-31CF7A2C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4683-6031-4C6A-8B1E-2245D50C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6BCA-7454-4355-84A0-68081D8D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555D1-C2EF-4773-AFB0-5B2D26833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C3993-0066-4F15-B0A2-70405DE2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FB1D6-FAF3-4E4D-9DD1-00A8B0CF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BA3B-91EE-4251-99FA-3F784E5C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FA52-DDE3-4844-967A-185EDA85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6BF99-9A08-4693-B24B-2696E175A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FBF77-9899-4A3B-93EF-FEC612D8B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7B0EC-586F-439C-BED4-AF06842E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C264-2230-4658-9696-917F8084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C6AC9-E8DC-4A96-A610-C4EF39BC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23CF-2E2C-451F-9B93-AB4E2220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8F19D-9229-44F7-AB06-5A4FA95CA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C5D56-84E1-4B8D-AC33-4C893885B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8BC4E-2A9E-4C77-AE53-AE482802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6A1A2-0D02-4459-86AE-271ECA84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4954E-07E3-4EC3-9A64-8E92BA72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958C3-043D-4C9D-87AA-6BE6B442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968DF-A7AD-4673-9E0E-FC89D94A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C8BB-4FA1-44EB-AF81-7D3FC90F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80DF4-4561-464E-A82A-68DAB79A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33E33-7A6B-465E-9D61-987B3FEB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AFBAA-F2DA-4A89-8254-AEB39C6C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B739D-0C71-4E79-A36F-C94699F8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96469-F3A3-4DD1-93AA-6C2F9E61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A2089-7334-468A-9848-D6257899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6CFD-266E-4FB6-A6F6-1A1DFD1B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B6C2-C1A7-4E25-8743-AC55F6FD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9BCEB-5A78-4FE1-91E7-680F70CB6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17331-F182-4172-B1D7-674E1694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D91D0-563E-4613-AD1C-C69C8CF9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ACFC2-B08E-416A-B684-ABF20110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4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6BB1-FD4A-457B-88A6-42F9801D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C5C6-4762-4C30-A402-A46103908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49BAE-481E-429C-BB40-A6EF3D0D7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8A73F-B8A7-4D41-8A2B-59C657DB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DB631-AB46-4EFE-9DA3-F47065D6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7800F-007E-4787-BF33-6B7C736F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D5270-0D3C-4A3A-91D3-E4749E12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878E-A83D-4713-BDF3-47D514528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0C2A6-D34C-4F8A-BA6E-61F36678F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F032-4175-403A-BC3A-7627892DA0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C1A27-736E-4CCA-990A-07FD2ED89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B3D2E-30CB-45BF-960F-C56A4672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B59B-D9E8-41B8-9932-AB601294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2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ibbles on a notebook">
            <a:extLst>
              <a:ext uri="{FF2B5EF4-FFF2-40B4-BE49-F238E27FC236}">
                <a16:creationId xmlns:a16="http://schemas.microsoft.com/office/drawing/2014/main" id="{A1BAE15C-621F-A8F6-AB9D-F91F4B20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823" r="-1" b="15039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9BB89-2761-4C8A-AC02-1F4863026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60046-A1D6-40AF-9498-2E4BCDFBC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Bob Sweeney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Executive Director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National Guard Association of Washington</a:t>
            </a:r>
          </a:p>
        </p:txBody>
      </p:sp>
      <p:sp>
        <p:nvSpPr>
          <p:cNvPr id="25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85B17-B7ED-439C-9717-C6A16880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Facebook Analytics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61B2C-0839-4B16-8AB8-4179E059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851170"/>
            <a:ext cx="6780700" cy="51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1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57D20-754D-4E2F-AEFC-B2AAA378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Facebook Posting Management -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D3E31-AE08-4453-B587-0F62836F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419053"/>
            <a:ext cx="6780700" cy="40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D0BE7-3581-41F3-B563-B3A1AB91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Corporate Sponsor Highlight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E2B6B-B176-4252-BDCE-4F177AFA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73" y="643466"/>
            <a:ext cx="631018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4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7667-2850-494F-8ACE-273C7B81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NGAW Facebook – Member Highlight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3A231-B7D6-4335-9777-E5A090C8E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80" r="2" b="41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398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7667-2850-494F-8ACE-273C7B81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NGAW Facebook – NGAUS Conference ($180)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7216D-E080-403C-A5F6-75F73D998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48" r="1" b="114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7086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303F-9B2D-4E6B-8C5E-A8B72B40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NGAW Twitter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F8A32-6E3E-4C6A-9C0B-91537129C9C8}"/>
              </a:ext>
            </a:extLst>
          </p:cNvPr>
          <p:cNvSpPr txBox="1"/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Primary platform for connecting with elected State &amp; Federal Legislators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       </a:t>
            </a:r>
            <a:r>
              <a:rPr lang="en-US" sz="3200" b="0" i="0" dirty="0">
                <a:solidFill>
                  <a:schemeClr val="bg1"/>
                </a:solidFill>
                <a:effectLst/>
              </a:rPr>
              <a:t>452 following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chemeClr val="bg1"/>
              </a:solidFill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      </a:t>
            </a:r>
            <a:r>
              <a:rPr lang="en-US" sz="3200" b="0" i="0" dirty="0">
                <a:solidFill>
                  <a:schemeClr val="bg1"/>
                </a:solidFill>
                <a:effectLst/>
              </a:rPr>
              <a:t>561 followers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bg1"/>
                </a:solidFill>
                <a:effectLst/>
              </a:rPr>
              <a:t>Can link Facebook to Twitter </a:t>
            </a:r>
          </a:p>
        </p:txBody>
      </p:sp>
    </p:spTree>
    <p:extLst>
      <p:ext uri="{BB962C8B-B14F-4D97-AF65-F5344CB8AC3E}">
        <p14:creationId xmlns:p14="http://schemas.microsoft.com/office/powerpoint/2010/main" val="349722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30DBF-A408-4ABE-BF4B-3A778B27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NGAW Twitter – Legislative Outreach</a:t>
            </a:r>
          </a:p>
        </p:txBody>
      </p:sp>
      <p:cxnSp>
        <p:nvCxnSpPr>
          <p:cNvPr id="43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46A641-F0D1-4B13-B08A-31F32CB216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5288" y="2426818"/>
            <a:ext cx="5028474" cy="3997637"/>
          </a:xfrm>
          <a:prstGeom prst="rect">
            <a:avLst/>
          </a:prstGeom>
        </p:spPr>
      </p:pic>
      <p:cxnSp>
        <p:nvCxnSpPr>
          <p:cNvPr id="44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89787F-B2DE-4428-8ED5-C08211FFF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073" y="3020738"/>
            <a:ext cx="5455917" cy="28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1238-5FD0-44CB-AD8D-1EC56150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NGAW LinkedIn – Switched to a business page/profile in January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AADB-85FC-4FB8-8BA2-8242D22D4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955630-4A57-47E1-A1CD-7EF2CF0F8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3472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862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D1EC76-90F5-4546-A432-151EF2B4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LinkedIn Analytics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0319A63-506F-4E39-A45C-94F6ADEB8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653" y="643466"/>
            <a:ext cx="320202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1495E-5D45-4FD2-94E6-AB459E69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Tips for Social Media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7152B-A47C-42EF-8891-8968E7820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 </a:t>
            </a:r>
            <a:r>
              <a:rPr lang="en-US" dirty="0"/>
              <a:t>Find your Channel – what’s best for you?</a:t>
            </a:r>
          </a:p>
          <a:p>
            <a:r>
              <a:rPr lang="en-US" dirty="0"/>
              <a:t> Quality vs. Quantity</a:t>
            </a:r>
          </a:p>
          <a:p>
            <a:r>
              <a:rPr lang="en-US" dirty="0"/>
              <a:t> Always guiding them to your website</a:t>
            </a:r>
          </a:p>
          <a:p>
            <a:r>
              <a:rPr lang="en-US" dirty="0"/>
              <a:t> Answer posted questions </a:t>
            </a:r>
          </a:p>
          <a:p>
            <a:r>
              <a:rPr lang="en-US" dirty="0"/>
              <a:t> Plan posts &amp; events</a:t>
            </a:r>
          </a:p>
          <a:p>
            <a:pPr lvl="1"/>
            <a:r>
              <a:rPr lang="en-US" sz="2800" dirty="0"/>
              <a:t>Use scheduling tools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94252-321D-412C-998D-631CF0AC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 Analyze Social Media Metrics</a:t>
            </a:r>
          </a:p>
          <a:p>
            <a:r>
              <a:rPr lang="en-US" sz="3000" dirty="0"/>
              <a:t> Highlight members</a:t>
            </a:r>
          </a:p>
          <a:p>
            <a:r>
              <a:rPr lang="en-US" sz="3000" dirty="0"/>
              <a:t> Highlight partners</a:t>
            </a:r>
          </a:p>
          <a:p>
            <a:r>
              <a:rPr lang="en-US" sz="3000" dirty="0"/>
              <a:t> Include your event hashtag and links to your social media profiles in emails.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395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3284E-BCBC-4518-A165-CA7CA19F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Social Media Important?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0B72A-795D-4662-8012-19863FDC5D7D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Using Social Media correctly gives you the chance to promote your association – “tout your successes”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Immediate impact vs. the monthly/quarterly newsletter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Membership engagement - your members are online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Corporate Partners - highlight/connect with current partners (acknowledge-thank them  for their support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Find and engage influencers  - (State &amp; Federal Legislators)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50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cial media questions">
            <a:extLst>
              <a:ext uri="{FF2B5EF4-FFF2-40B4-BE49-F238E27FC236}">
                <a16:creationId xmlns:a16="http://schemas.microsoft.com/office/drawing/2014/main" id="{0C929183-1624-40BC-BA79-653D769A8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r="1" b="7605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EA5C4-ACD8-4255-BA86-D5A6A111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1224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855B2-CA82-4E01-9138-1090254A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Everyone has a phone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ilitary uniform, person&#10;&#10;Description automatically generated">
            <a:extLst>
              <a:ext uri="{FF2B5EF4-FFF2-40B4-BE49-F238E27FC236}">
                <a16:creationId xmlns:a16="http://schemas.microsoft.com/office/drawing/2014/main" id="{50D9F876-2B40-4B0D-A753-7D70A036A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28467" b="-1"/>
          <a:stretch/>
        </p:blipFill>
        <p:spPr>
          <a:xfrm>
            <a:off x="7904015" y="2663211"/>
            <a:ext cx="3279700" cy="3408121"/>
          </a:xfrm>
          <a:prstGeom prst="rect">
            <a:avLst/>
          </a:prstGeom>
        </p:spPr>
      </p:pic>
      <p:pic>
        <p:nvPicPr>
          <p:cNvPr id="2050" name="Picture 2" descr="Image result for Soldier On Cell Phone">
            <a:extLst>
              <a:ext uri="{FF2B5EF4-FFF2-40B4-BE49-F238E27FC236}">
                <a16:creationId xmlns:a16="http://schemas.microsoft.com/office/drawing/2014/main" id="{57FFF617-9C01-45F1-90AB-EDEFE0D9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393" y="1126548"/>
            <a:ext cx="3105975" cy="17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1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FCCFC-69AF-425D-8368-8D822A9D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Top Ten Social Media Platforms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246B-1112-4C68-B8FA-D86304AF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 dirty="0"/>
              <a:t>Facebook – 2 billion users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YouTube – 2 billion users</a:t>
            </a:r>
          </a:p>
          <a:p>
            <a:endParaRPr lang="en-US" sz="2000" dirty="0"/>
          </a:p>
          <a:p>
            <a:r>
              <a:rPr lang="en-US" sz="2000" dirty="0"/>
              <a:t> WhatsApp – 2 billion users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Instagram – 1.16 billion users</a:t>
            </a:r>
          </a:p>
          <a:p>
            <a:endParaRPr lang="en-US" sz="2000" dirty="0"/>
          </a:p>
          <a:p>
            <a:r>
              <a:rPr lang="en-US" sz="2000" dirty="0"/>
              <a:t>TikTok – 689 million users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0883C-9702-43F0-AFEE-49205105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1900"/>
              <a:t>  Snapshot – 433 million users</a:t>
            </a:r>
          </a:p>
          <a:p>
            <a:endParaRPr lang="en-US" sz="1900"/>
          </a:p>
          <a:p>
            <a:r>
              <a:rPr lang="en-US" sz="1900"/>
              <a:t> Reddit – 430 million users</a:t>
            </a:r>
          </a:p>
          <a:p>
            <a:endParaRPr lang="en-US" sz="1900"/>
          </a:p>
          <a:p>
            <a:r>
              <a:rPr lang="en-US" sz="1900"/>
              <a:t> Pinterest – 416 million users</a:t>
            </a:r>
          </a:p>
          <a:p>
            <a:endParaRPr lang="en-US" sz="1900"/>
          </a:p>
          <a:p>
            <a:r>
              <a:rPr lang="en-US" sz="1900"/>
              <a:t> Twitter – 353 million users</a:t>
            </a:r>
          </a:p>
          <a:p>
            <a:endParaRPr lang="en-US" sz="1900"/>
          </a:p>
          <a:p>
            <a:r>
              <a:rPr lang="en-US" sz="1900"/>
              <a:t> LinkedIn – 310 million users </a:t>
            </a:r>
          </a:p>
        </p:txBody>
      </p:sp>
    </p:spTree>
    <p:extLst>
      <p:ext uri="{BB962C8B-B14F-4D97-AF65-F5344CB8AC3E}">
        <p14:creationId xmlns:p14="http://schemas.microsoft.com/office/powerpoint/2010/main" val="343543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88D2E-F587-4CED-84A4-CDF9D522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What are the  roles of Social Media Platforms?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63DF376-6F6C-4CFD-8860-F0738BD8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1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FE4A-17C8-47C3-B217-E36802CD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NGAW Do?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F6AFD-8DA8-4FDE-8891-BABA3463227D}"/>
              </a:ext>
            </a:extLst>
          </p:cNvPr>
          <p:cNvSpPr txBox="1"/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NGAW is on 3 platforms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Facebook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Twitter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LinkedIn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14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7BB97-6135-47EF-ACF1-83E10A97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NGEDA Conference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02C4F-DB37-4D96-8EE5-7771339C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096" y="643466"/>
            <a:ext cx="583114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9746-4CFD-45E4-896C-C41C9F1A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NGAW - Facebook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24857-0362-4AC4-B0D9-A51C1752A405}"/>
              </a:ext>
            </a:extLst>
          </p:cNvPr>
          <p:cNvSpPr txBox="1"/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Primary platform for connecting with our members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     </a:t>
            </a:r>
            <a:r>
              <a:rPr lang="en-US" sz="2800" b="0" i="0" dirty="0">
                <a:solidFill>
                  <a:schemeClr val="bg1"/>
                </a:solidFill>
                <a:effectLst/>
              </a:rPr>
              <a:t>1,024 people like us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bg1"/>
              </a:solidFill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    </a:t>
            </a:r>
            <a:r>
              <a:rPr lang="en-US" sz="2800" b="0" i="0" dirty="0">
                <a:solidFill>
                  <a:schemeClr val="bg1"/>
                </a:solidFill>
                <a:effectLst/>
              </a:rPr>
              <a:t>1,144 people follow us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</a:rPr>
              <a:t>       Last 30 days</a:t>
            </a:r>
          </a:p>
          <a:p>
            <a:pPr marL="165735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</a:rPr>
              <a:t> Reached 2,325</a:t>
            </a:r>
          </a:p>
          <a:p>
            <a:pPr marL="165735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221 post engagements </a:t>
            </a:r>
          </a:p>
          <a:p>
            <a:pPr marL="165735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6 page likes  </a:t>
            </a:r>
            <a:endParaRPr lang="en-US" sz="2800" b="0" i="0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0" i="0" dirty="0">
                <a:solidFill>
                  <a:schemeClr val="bg1"/>
                </a:solidFill>
                <a:effectLst/>
              </a:rPr>
              <a:t>    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dirty="0">
              <a:solidFill>
                <a:schemeClr val="bg1"/>
              </a:solidFill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5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F1BF4-0ECD-4DE1-9DC9-959A1C00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NGAW Facebook Posting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9E12F8-D11B-494C-A4A0-E60EE880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9895" y="643466"/>
            <a:ext cx="257554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7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349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Social Media</vt:lpstr>
      <vt:lpstr>Why is Social Media Important? </vt:lpstr>
      <vt:lpstr>Everyone has a phone </vt:lpstr>
      <vt:lpstr>Top Ten Social Media Platforms </vt:lpstr>
      <vt:lpstr>What are the  roles of Social Media Platforms? </vt:lpstr>
      <vt:lpstr>What does NGAW Do?</vt:lpstr>
      <vt:lpstr>NGEDA Conference </vt:lpstr>
      <vt:lpstr> NGAW - Facebook</vt:lpstr>
      <vt:lpstr>NGAW Facebook Posting </vt:lpstr>
      <vt:lpstr>Facebook Analytics </vt:lpstr>
      <vt:lpstr>Facebook Posting Management - Events</vt:lpstr>
      <vt:lpstr>Corporate Sponsor Highlight</vt:lpstr>
      <vt:lpstr>NGAW Facebook – Member Highlight</vt:lpstr>
      <vt:lpstr>NGAW Facebook – NGAUS Conference ($180)</vt:lpstr>
      <vt:lpstr> NGAW Twitter</vt:lpstr>
      <vt:lpstr>NGAW Twitter – Legislative Outreach</vt:lpstr>
      <vt:lpstr>NGAW LinkedIn – Switched to a business page/profile in January 2022</vt:lpstr>
      <vt:lpstr>LinkedIn Analytics </vt:lpstr>
      <vt:lpstr>Tips for Social Media Management 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Sweeney</dc:creator>
  <cp:lastModifiedBy>NGAW NGAW</cp:lastModifiedBy>
  <cp:revision>1</cp:revision>
  <dcterms:created xsi:type="dcterms:W3CDTF">2022-03-29T19:13:15Z</dcterms:created>
  <dcterms:modified xsi:type="dcterms:W3CDTF">2022-04-07T15:46:23Z</dcterms:modified>
</cp:coreProperties>
</file>